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7"/>
  </p:notesMasterIdLst>
  <p:sldIdLst>
    <p:sldId id="256" r:id="rId4"/>
    <p:sldId id="258" r:id="rId5"/>
    <p:sldId id="257"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98EBE-89D9-4DFD-83D0-848C32981D08}" type="datetimeFigureOut">
              <a:rPr lang="de-CH" smtClean="0"/>
              <a:t>03.10.2018</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4DF33-92E8-4C9C-B416-CC97B35B5E70}" type="slidenum">
              <a:rPr lang="de-CH" smtClean="0"/>
              <a:t>‹Nr.›</a:t>
            </a:fld>
            <a:endParaRPr lang="de-CH"/>
          </a:p>
        </p:txBody>
      </p:sp>
    </p:spTree>
    <p:extLst>
      <p:ext uri="{BB962C8B-B14F-4D97-AF65-F5344CB8AC3E}">
        <p14:creationId xmlns:p14="http://schemas.microsoft.com/office/powerpoint/2010/main" val="92122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 einem Hearing</a:t>
            </a:r>
            <a:r>
              <a:rPr lang="de-CH" baseline="0" dirty="0" smtClean="0"/>
              <a:t> mit den LPs-Abgeordneten und den SL wurden folgende Inhalte für drei Weiterbildungstage zusammengetragen. Das Ziel des heutigen Tages ist es, in einen gemeinsamen Prozess einzusteigen, anzuknüpfen an den PH Bern Veranstaltungen und Begrifflichkeiten weiter zu klären und für die Praxis an den Schulen Belp «anzupassen». Wichtig ist, dass wir dann gemeinsam den Tag 2 und Tag 3 weiterentwickeln.</a:t>
            </a:r>
            <a:endParaRPr lang="de-CH" dirty="0"/>
          </a:p>
        </p:txBody>
      </p:sp>
      <p:sp>
        <p:nvSpPr>
          <p:cNvPr id="4" name="Foliennummernplatzhalter 3"/>
          <p:cNvSpPr>
            <a:spLocks noGrp="1"/>
          </p:cNvSpPr>
          <p:nvPr>
            <p:ph type="sldNum" sz="quarter" idx="10"/>
          </p:nvPr>
        </p:nvSpPr>
        <p:spPr/>
        <p:txBody>
          <a:bodyPr/>
          <a:lstStyle/>
          <a:p>
            <a:pPr>
              <a:defRPr/>
            </a:pPr>
            <a:fld id="{9F9B6C71-BD30-44AB-A1AA-DDB49CCB264D}" type="slidenum">
              <a:rPr lang="de-CH" smtClean="0">
                <a:solidFill>
                  <a:srgbClr val="000000"/>
                </a:solidFill>
              </a:rPr>
              <a:pPr>
                <a:defRPr/>
              </a:pPr>
              <a:t>2</a:t>
            </a:fld>
            <a:endParaRPr lang="de-CH">
              <a:solidFill>
                <a:srgbClr val="000000"/>
              </a:solidFill>
            </a:endParaRPr>
          </a:p>
        </p:txBody>
      </p:sp>
    </p:spTree>
    <p:extLst>
      <p:ext uri="{BB962C8B-B14F-4D97-AF65-F5344CB8AC3E}">
        <p14:creationId xmlns:p14="http://schemas.microsoft.com/office/powerpoint/2010/main" val="151774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29FFD43-653E-4CA2-8D96-99CB9E8FEC5F}" type="datetimeFigureOut">
              <a:rPr lang="de-CH" smtClean="0"/>
              <a:t>03.10.2018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13493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9FFD43-653E-4CA2-8D96-99CB9E8FEC5F}" type="datetimeFigureOut">
              <a:rPr lang="de-CH" smtClean="0"/>
              <a:t>03.10.2018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414864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9FFD43-653E-4CA2-8D96-99CB9E8FEC5F}" type="datetimeFigureOut">
              <a:rPr lang="de-CH" smtClean="0"/>
              <a:t>03.10.2018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232210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cxnSp>
        <p:nvCxnSpPr>
          <p:cNvPr id="4" name="Gerade Verbindung 11"/>
          <p:cNvCxnSpPr>
            <a:cxnSpLocks noChangeShapeType="1"/>
          </p:cNvCxnSpPr>
          <p:nvPr userDrawn="1"/>
        </p:nvCxnSpPr>
        <p:spPr bwMode="auto">
          <a:xfrm>
            <a:off x="5738333" y="6477000"/>
            <a:ext cx="2880783" cy="0"/>
          </a:xfrm>
          <a:prstGeom prst="line">
            <a:avLst/>
          </a:prstGeom>
          <a:noFill/>
          <a:ln w="9525" algn="ctr">
            <a:solidFill>
              <a:srgbClr val="007FC4"/>
            </a:solidFill>
            <a:round/>
            <a:headEnd/>
            <a:tailEnd/>
          </a:ln>
        </p:spPr>
      </p:cxnSp>
      <p:cxnSp>
        <p:nvCxnSpPr>
          <p:cNvPr id="5" name="Gerade Verbindung 19"/>
          <p:cNvCxnSpPr>
            <a:cxnSpLocks noChangeShapeType="1"/>
          </p:cNvCxnSpPr>
          <p:nvPr userDrawn="1"/>
        </p:nvCxnSpPr>
        <p:spPr bwMode="auto">
          <a:xfrm>
            <a:off x="8834967" y="6477000"/>
            <a:ext cx="2880784" cy="0"/>
          </a:xfrm>
          <a:prstGeom prst="line">
            <a:avLst/>
          </a:prstGeom>
          <a:noFill/>
          <a:ln w="9525" algn="ctr">
            <a:solidFill>
              <a:srgbClr val="007FC4"/>
            </a:solidFill>
            <a:round/>
            <a:headEnd/>
            <a:tailEnd/>
          </a:ln>
        </p:spPr>
      </p:cxnSp>
      <p:sp>
        <p:nvSpPr>
          <p:cNvPr id="6"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dirty="0">
                <a:solidFill>
                  <a:srgbClr val="000000"/>
                </a:solidFill>
                <a:cs typeface="Arial" pitchFamily="34" charset="0"/>
              </a:rPr>
              <a:t>Beratungsteam schulentwicklung.ch</a:t>
            </a:r>
          </a:p>
          <a:p>
            <a:pPr algn="r" eaLnBrk="0" fontAlgn="base" hangingPunct="0">
              <a:lnSpc>
                <a:spcPct val="90000"/>
              </a:lnSpc>
              <a:spcBef>
                <a:spcPct val="0"/>
              </a:spcBef>
              <a:spcAft>
                <a:spcPts val="100"/>
              </a:spcAft>
              <a:defRPr/>
            </a:pPr>
            <a:fld id="{0CD798F8-402A-4870-A77B-F77B152BEF50}" type="datetime1">
              <a:rPr lang="de-CH" sz="700">
                <a:solidFill>
                  <a:srgbClr val="000000"/>
                </a:solidFill>
                <a:cs typeface="Arial" pitchFamily="34" charset="0"/>
              </a:rPr>
              <a:pPr algn="r" eaLnBrk="0" fontAlgn="base" hangingPunct="0">
                <a:lnSpc>
                  <a:spcPct val="90000"/>
                </a:lnSpc>
                <a:spcBef>
                  <a:spcPct val="0"/>
                </a:spcBef>
                <a:spcAft>
                  <a:spcPts val="100"/>
                </a:spcAft>
                <a:defRPr/>
              </a:pPr>
              <a:t>03.10.2018</a:t>
            </a:fld>
            <a:r>
              <a:rPr lang="de-CH" sz="700" dirty="0">
                <a:solidFill>
                  <a:srgbClr val="000000"/>
                </a:solidFill>
                <a:cs typeface="Arial" pitchFamily="34" charset="0"/>
              </a:rPr>
              <a:t>, Seite </a:t>
            </a:r>
            <a:fld id="{2D489602-EB85-408C-A404-93EFCDCF5721}" type="slidenum">
              <a:rPr lang="de-CH" sz="700">
                <a:solidFill>
                  <a:srgbClr val="000000"/>
                </a:solidFill>
                <a:cs typeface="Arial" pitchFamily="34" charset="0"/>
              </a:rPr>
              <a:pPr algn="r" eaLnBrk="0" fontAlgn="base" hangingPunct="0">
                <a:lnSpc>
                  <a:spcPct val="90000"/>
                </a:lnSpc>
                <a:spcBef>
                  <a:spcPct val="0"/>
                </a:spcBef>
                <a:spcAft>
                  <a:spcPts val="100"/>
                </a:spcAft>
                <a:defRPr/>
              </a:pPr>
              <a:t>‹Nr.›</a:t>
            </a:fld>
            <a:endParaRPr lang="de-CH" sz="700" dirty="0">
              <a:solidFill>
                <a:srgbClr val="000000"/>
              </a:solidFill>
              <a:cs typeface="Arial" pitchFamily="34" charset="0"/>
            </a:endParaRP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6456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r Titel und Fusszeile">
    <p:spTree>
      <p:nvGrpSpPr>
        <p:cNvPr id="1" name=""/>
        <p:cNvGrpSpPr/>
        <p:nvPr/>
      </p:nvGrpSpPr>
      <p:grpSpPr>
        <a:xfrm>
          <a:off x="0" y="0"/>
          <a:ext cx="0" cy="0"/>
          <a:chOff x="0" y="0"/>
          <a:chExt cx="0" cy="0"/>
        </a:xfrm>
      </p:grpSpPr>
      <p:cxnSp>
        <p:nvCxnSpPr>
          <p:cNvPr id="3" name="Gerade Verbindung 11"/>
          <p:cNvCxnSpPr>
            <a:cxnSpLocks noChangeShapeType="1"/>
          </p:cNvCxnSpPr>
          <p:nvPr userDrawn="1"/>
        </p:nvCxnSpPr>
        <p:spPr bwMode="auto">
          <a:xfrm>
            <a:off x="5738333" y="6477000"/>
            <a:ext cx="2880783" cy="0"/>
          </a:xfrm>
          <a:prstGeom prst="line">
            <a:avLst/>
          </a:prstGeom>
          <a:noFill/>
          <a:ln w="9525" algn="ctr">
            <a:solidFill>
              <a:srgbClr val="007FC4"/>
            </a:solidFill>
            <a:round/>
            <a:headEnd/>
            <a:tailEnd/>
          </a:ln>
        </p:spPr>
      </p:cxnSp>
      <p:cxnSp>
        <p:nvCxnSpPr>
          <p:cNvPr id="4" name="Gerade Verbindung 19"/>
          <p:cNvCxnSpPr>
            <a:cxnSpLocks noChangeShapeType="1"/>
          </p:cNvCxnSpPr>
          <p:nvPr userDrawn="1"/>
        </p:nvCxnSpPr>
        <p:spPr bwMode="auto">
          <a:xfrm>
            <a:off x="8834967" y="6477000"/>
            <a:ext cx="2880784" cy="0"/>
          </a:xfrm>
          <a:prstGeom prst="line">
            <a:avLst/>
          </a:prstGeom>
          <a:noFill/>
          <a:ln w="9525" algn="ctr">
            <a:solidFill>
              <a:srgbClr val="007FC4"/>
            </a:solidFill>
            <a:round/>
            <a:headEnd/>
            <a:tailEnd/>
          </a:ln>
        </p:spPr>
      </p:cxnSp>
      <p:sp>
        <p:nvSpPr>
          <p:cNvPr id="5"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dirty="0">
                <a:solidFill>
                  <a:srgbClr val="000000"/>
                </a:solidFill>
                <a:cs typeface="Arial" pitchFamily="34" charset="0"/>
              </a:rPr>
              <a:t>Beratungsteam schulentwicklung.ch</a:t>
            </a:r>
          </a:p>
          <a:p>
            <a:pPr algn="r" eaLnBrk="0" fontAlgn="base" hangingPunct="0">
              <a:lnSpc>
                <a:spcPct val="90000"/>
              </a:lnSpc>
              <a:spcBef>
                <a:spcPct val="0"/>
              </a:spcBef>
              <a:spcAft>
                <a:spcPts val="100"/>
              </a:spcAft>
              <a:defRPr/>
            </a:pPr>
            <a:fld id="{0CD798F8-402A-4870-A77B-F77B152BEF50}" type="datetime1">
              <a:rPr lang="de-CH" sz="700">
                <a:solidFill>
                  <a:srgbClr val="000000"/>
                </a:solidFill>
                <a:cs typeface="Arial" pitchFamily="34" charset="0"/>
              </a:rPr>
              <a:pPr algn="r" eaLnBrk="0" fontAlgn="base" hangingPunct="0">
                <a:lnSpc>
                  <a:spcPct val="90000"/>
                </a:lnSpc>
                <a:spcBef>
                  <a:spcPct val="0"/>
                </a:spcBef>
                <a:spcAft>
                  <a:spcPts val="100"/>
                </a:spcAft>
                <a:defRPr/>
              </a:pPr>
              <a:t>03.10.2018</a:t>
            </a:fld>
            <a:r>
              <a:rPr lang="de-CH" sz="700" dirty="0">
                <a:solidFill>
                  <a:srgbClr val="000000"/>
                </a:solidFill>
                <a:cs typeface="Arial" pitchFamily="34" charset="0"/>
              </a:rPr>
              <a:t>, Seite </a:t>
            </a:r>
            <a:fld id="{13DFE512-3BD8-4780-99E8-9EE5A46992B5}" type="slidenum">
              <a:rPr lang="de-CH" sz="700">
                <a:solidFill>
                  <a:srgbClr val="000000"/>
                </a:solidFill>
                <a:cs typeface="Arial" pitchFamily="34" charset="0"/>
              </a:rPr>
              <a:pPr algn="r" eaLnBrk="0" fontAlgn="base" hangingPunct="0">
                <a:lnSpc>
                  <a:spcPct val="90000"/>
                </a:lnSpc>
                <a:spcBef>
                  <a:spcPct val="0"/>
                </a:spcBef>
                <a:spcAft>
                  <a:spcPts val="100"/>
                </a:spcAft>
                <a:defRPr/>
              </a:pPr>
              <a:t>‹Nr.›</a:t>
            </a:fld>
            <a:endParaRPr lang="de-CH" sz="700" dirty="0">
              <a:solidFill>
                <a:srgbClr val="000000"/>
              </a:solidFill>
              <a:cs typeface="Arial" pitchFamily="34" charset="0"/>
            </a:endParaRPr>
          </a:p>
        </p:txBody>
      </p:sp>
      <p:sp>
        <p:nvSpPr>
          <p:cNvPr id="2" name="Titel 1"/>
          <p:cNvSpPr>
            <a:spLocks noGrp="1"/>
          </p:cNvSpPr>
          <p:nvPr>
            <p:ph type="title"/>
          </p:nvPr>
        </p:nvSpPr>
        <p:spPr>
          <a:xfrm>
            <a:off x="480485" y="360363"/>
            <a:ext cx="11235267" cy="476250"/>
          </a:xfrm>
          <a:prstGeom prst="rect">
            <a:avLst/>
          </a:prstGeom>
        </p:spPr>
        <p:txBody>
          <a:bodyPr/>
          <a:lstStyle/>
          <a:p>
            <a:r>
              <a:rPr lang="de-DE" dirty="0"/>
              <a:t>Titelmasterformat durch Klicken bearbeiten</a:t>
            </a:r>
            <a:endParaRPr lang="de-CH" dirty="0"/>
          </a:p>
        </p:txBody>
      </p:sp>
    </p:spTree>
    <p:extLst>
      <p:ext uri="{BB962C8B-B14F-4D97-AF65-F5344CB8AC3E}">
        <p14:creationId xmlns:p14="http://schemas.microsoft.com/office/powerpoint/2010/main" val="2171737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6"/>
          <p:cNvSpPr>
            <a:spLocks noGrp="1"/>
          </p:cNvSpPr>
          <p:nvPr>
            <p:ph type="body" sz="quarter" idx="11"/>
          </p:nvPr>
        </p:nvSpPr>
        <p:spPr>
          <a:xfrm>
            <a:off x="5734943" y="6525345"/>
            <a:ext cx="3913452" cy="332656"/>
          </a:xfrm>
        </p:spPr>
        <p:txBody>
          <a:bodyPr/>
          <a:lstStyle>
            <a:lvl1pPr marL="0" indent="0">
              <a:buNone/>
              <a:tabLst>
                <a:tab pos="1808163" algn="l"/>
              </a:tabLst>
              <a:defRPr sz="700"/>
            </a:lvl1pPr>
            <a:lvl2pPr>
              <a:buNone/>
              <a:defRPr sz="700"/>
            </a:lvl2pPr>
            <a:lvl3pPr>
              <a:buNone/>
              <a:defRPr sz="700"/>
            </a:lvl3pPr>
            <a:lvl4pPr>
              <a:buNone/>
              <a:defRPr sz="700"/>
            </a:lvl4pPr>
            <a:lvl5pPr>
              <a:buNone/>
              <a:defRPr sz="700"/>
            </a:lvl5pPr>
          </a:lstStyle>
          <a:p>
            <a:pPr lvl="0"/>
            <a:r>
              <a:rPr lang="de-DE"/>
              <a:t>Textmasterformat bearbeiten</a:t>
            </a:r>
          </a:p>
        </p:txBody>
      </p:sp>
      <p:sp>
        <p:nvSpPr>
          <p:cNvPr id="5"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a:solidFill>
                  <a:prstClr val="black"/>
                </a:solidFill>
                <a:cs typeface="Arial" charset="0"/>
              </a:rPr>
              <a:t>Beratungsteam schulentwicklung.ch</a:t>
            </a:r>
          </a:p>
          <a:p>
            <a:pPr algn="r" eaLnBrk="0" fontAlgn="base" hangingPunct="0">
              <a:lnSpc>
                <a:spcPct val="90000"/>
              </a:lnSpc>
              <a:spcBef>
                <a:spcPct val="0"/>
              </a:spcBef>
              <a:spcAft>
                <a:spcPts val="100"/>
              </a:spcAft>
              <a:defRPr/>
            </a:pPr>
            <a:fld id="{D71DD9B8-691A-4035-AF4A-72C29CA1E55C}" type="datetime1">
              <a:rPr lang="de-CH" sz="700">
                <a:solidFill>
                  <a:prstClr val="black"/>
                </a:solidFill>
                <a:cs typeface="Arial" charset="0"/>
              </a:rPr>
              <a:pPr algn="r" eaLnBrk="0" fontAlgn="base" hangingPunct="0">
                <a:lnSpc>
                  <a:spcPct val="90000"/>
                </a:lnSpc>
                <a:spcBef>
                  <a:spcPct val="0"/>
                </a:spcBef>
                <a:spcAft>
                  <a:spcPts val="100"/>
                </a:spcAft>
                <a:defRPr/>
              </a:pPr>
              <a:t>03.10.2018</a:t>
            </a:fld>
            <a:r>
              <a:rPr lang="de-CH" sz="700">
                <a:solidFill>
                  <a:prstClr val="black"/>
                </a:solidFill>
                <a:cs typeface="Arial" charset="0"/>
              </a:rPr>
              <a:t>, Seite </a:t>
            </a:r>
            <a:fld id="{387ABA6F-3678-4EA4-8F35-7D201CBFDC96}" type="slidenum">
              <a:rPr lang="de-CH" sz="700">
                <a:solidFill>
                  <a:prstClr val="black"/>
                </a:solidFill>
                <a:cs typeface="Arial" charset="0"/>
              </a:rPr>
              <a:pPr algn="r" eaLnBrk="0" fontAlgn="base" hangingPunct="0">
                <a:lnSpc>
                  <a:spcPct val="90000"/>
                </a:lnSpc>
                <a:spcBef>
                  <a:spcPct val="0"/>
                </a:spcBef>
                <a:spcAft>
                  <a:spcPts val="100"/>
                </a:spcAft>
                <a:defRPr/>
              </a:pPr>
              <a:t>‹Nr.›</a:t>
            </a:fld>
            <a:endParaRPr lang="de-CH" sz="700">
              <a:solidFill>
                <a:prstClr val="black"/>
              </a:solidFill>
              <a:cs typeface="Arial" charset="0"/>
            </a:endParaRPr>
          </a:p>
        </p:txBody>
      </p:sp>
      <p:cxnSp>
        <p:nvCxnSpPr>
          <p:cNvPr id="6" name="Gerade Verbindung 11"/>
          <p:cNvCxnSpPr>
            <a:cxnSpLocks noChangeShapeType="1"/>
          </p:cNvCxnSpPr>
          <p:nvPr userDrawn="1"/>
        </p:nvCxnSpPr>
        <p:spPr bwMode="auto">
          <a:xfrm>
            <a:off x="5738284" y="6477000"/>
            <a:ext cx="3937000" cy="0"/>
          </a:xfrm>
          <a:prstGeom prst="line">
            <a:avLst/>
          </a:prstGeom>
          <a:noFill/>
          <a:ln w="9525" algn="ctr">
            <a:solidFill>
              <a:srgbClr val="007FC4"/>
            </a:solidFill>
            <a:round/>
            <a:headEnd/>
            <a:tailEnd/>
          </a:ln>
        </p:spPr>
      </p:cxnSp>
      <p:cxnSp>
        <p:nvCxnSpPr>
          <p:cNvPr id="8" name="Gerade Verbindung 19"/>
          <p:cNvCxnSpPr>
            <a:cxnSpLocks noChangeShapeType="1"/>
          </p:cNvCxnSpPr>
          <p:nvPr userDrawn="1"/>
        </p:nvCxnSpPr>
        <p:spPr bwMode="auto">
          <a:xfrm>
            <a:off x="9810751" y="6477000"/>
            <a:ext cx="1919816" cy="0"/>
          </a:xfrm>
          <a:prstGeom prst="line">
            <a:avLst/>
          </a:prstGeom>
          <a:noFill/>
          <a:ln w="9525" algn="ctr">
            <a:solidFill>
              <a:srgbClr val="007FC4"/>
            </a:solidFill>
            <a:round/>
            <a:headEnd/>
            <a:tailEnd/>
          </a:ln>
        </p:spPr>
      </p:cxnSp>
    </p:spTree>
    <p:extLst>
      <p:ext uri="{BB962C8B-B14F-4D97-AF65-F5344CB8AC3E}">
        <p14:creationId xmlns:p14="http://schemas.microsoft.com/office/powerpoint/2010/main" val="210166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Zwei Spal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de-DE"/>
              <a:t>Titelmasterformat durch Klicken bearbeiten</a:t>
            </a:r>
            <a:endParaRPr lang="de-DE" dirty="0"/>
          </a:p>
        </p:txBody>
      </p:sp>
      <p:sp>
        <p:nvSpPr>
          <p:cNvPr id="3" name="Inhaltsplatzhalter 2"/>
          <p:cNvSpPr>
            <a:spLocks noGrp="1"/>
          </p:cNvSpPr>
          <p:nvPr>
            <p:ph idx="1"/>
          </p:nvPr>
        </p:nvSpPr>
        <p:spPr>
          <a:xfrm>
            <a:off x="480485" y="1125538"/>
            <a:ext cx="5231473" cy="5183187"/>
          </a:xfrm>
        </p:spPr>
        <p:txBody>
          <a:bodyPr/>
          <a:lstStyle>
            <a:lvl1pPr>
              <a:defRPr sz="2000"/>
            </a:lvl1pPr>
            <a:lvl2pPr>
              <a:defRPr sz="20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2"/>
          </p:nvPr>
        </p:nvSpPr>
        <p:spPr>
          <a:xfrm>
            <a:off x="6480044" y="1125538"/>
            <a:ext cx="5231473" cy="5183187"/>
          </a:xfrm>
        </p:spPr>
        <p:txBody>
          <a:bodyPr/>
          <a:lstStyle>
            <a:lvl1pPr>
              <a:defRPr sz="2000"/>
            </a:lvl1pPr>
            <a:lvl2pPr>
              <a:defRPr sz="20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6"/>
          <p:cNvSpPr>
            <a:spLocks noGrp="1"/>
          </p:cNvSpPr>
          <p:nvPr>
            <p:ph type="body" sz="quarter" idx="11"/>
          </p:nvPr>
        </p:nvSpPr>
        <p:spPr>
          <a:xfrm>
            <a:off x="5734943" y="6525345"/>
            <a:ext cx="3913452" cy="332656"/>
          </a:xfrm>
        </p:spPr>
        <p:txBody>
          <a:bodyPr/>
          <a:lstStyle>
            <a:lvl1pPr marL="0" indent="0">
              <a:buNone/>
              <a:defRPr sz="700"/>
            </a:lvl1pPr>
            <a:lvl2pPr>
              <a:buNone/>
              <a:defRPr sz="700"/>
            </a:lvl2pPr>
            <a:lvl3pPr>
              <a:buNone/>
              <a:defRPr sz="700"/>
            </a:lvl3pPr>
            <a:lvl4pPr>
              <a:buNone/>
              <a:defRPr sz="700"/>
            </a:lvl4pPr>
            <a:lvl5pPr>
              <a:buNone/>
              <a:defRPr sz="700"/>
            </a:lvl5pPr>
          </a:lstStyle>
          <a:p>
            <a:pPr lvl="0"/>
            <a:r>
              <a:rPr lang="de-DE"/>
              <a:t>Textmasterformat bearbeiten</a:t>
            </a:r>
          </a:p>
        </p:txBody>
      </p:sp>
      <p:sp>
        <p:nvSpPr>
          <p:cNvPr id="7"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a:solidFill>
                  <a:prstClr val="black"/>
                </a:solidFill>
                <a:cs typeface="Arial" charset="0"/>
              </a:rPr>
              <a:t>Beratungsteam schulentwicklung.ch</a:t>
            </a:r>
          </a:p>
          <a:p>
            <a:pPr algn="r" eaLnBrk="0" fontAlgn="base" hangingPunct="0">
              <a:lnSpc>
                <a:spcPct val="90000"/>
              </a:lnSpc>
              <a:spcBef>
                <a:spcPct val="0"/>
              </a:spcBef>
              <a:spcAft>
                <a:spcPts val="100"/>
              </a:spcAft>
              <a:defRPr/>
            </a:pPr>
            <a:fld id="{D71DD9B8-691A-4035-AF4A-72C29CA1E55C}" type="datetime1">
              <a:rPr lang="de-CH" sz="700">
                <a:solidFill>
                  <a:prstClr val="black"/>
                </a:solidFill>
                <a:cs typeface="Arial" charset="0"/>
              </a:rPr>
              <a:pPr algn="r" eaLnBrk="0" fontAlgn="base" hangingPunct="0">
                <a:lnSpc>
                  <a:spcPct val="90000"/>
                </a:lnSpc>
                <a:spcBef>
                  <a:spcPct val="0"/>
                </a:spcBef>
                <a:spcAft>
                  <a:spcPts val="100"/>
                </a:spcAft>
                <a:defRPr/>
              </a:pPr>
              <a:t>03.10.2018</a:t>
            </a:fld>
            <a:r>
              <a:rPr lang="de-CH" sz="700">
                <a:solidFill>
                  <a:prstClr val="black"/>
                </a:solidFill>
                <a:cs typeface="Arial" charset="0"/>
              </a:rPr>
              <a:t>, Seite </a:t>
            </a:r>
            <a:fld id="{387ABA6F-3678-4EA4-8F35-7D201CBFDC96}" type="slidenum">
              <a:rPr lang="de-CH" sz="700">
                <a:solidFill>
                  <a:prstClr val="black"/>
                </a:solidFill>
                <a:cs typeface="Arial" charset="0"/>
              </a:rPr>
              <a:pPr algn="r" eaLnBrk="0" fontAlgn="base" hangingPunct="0">
                <a:lnSpc>
                  <a:spcPct val="90000"/>
                </a:lnSpc>
                <a:spcBef>
                  <a:spcPct val="0"/>
                </a:spcBef>
                <a:spcAft>
                  <a:spcPts val="100"/>
                </a:spcAft>
                <a:defRPr/>
              </a:pPr>
              <a:t>‹Nr.›</a:t>
            </a:fld>
            <a:endParaRPr lang="de-CH" sz="700">
              <a:solidFill>
                <a:prstClr val="black"/>
              </a:solidFill>
              <a:cs typeface="Arial" charset="0"/>
            </a:endParaRPr>
          </a:p>
        </p:txBody>
      </p:sp>
      <p:cxnSp>
        <p:nvCxnSpPr>
          <p:cNvPr id="8" name="Gerade Verbindung 11"/>
          <p:cNvCxnSpPr>
            <a:cxnSpLocks noChangeShapeType="1"/>
          </p:cNvCxnSpPr>
          <p:nvPr userDrawn="1"/>
        </p:nvCxnSpPr>
        <p:spPr bwMode="auto">
          <a:xfrm>
            <a:off x="5738284" y="6477000"/>
            <a:ext cx="3937000" cy="0"/>
          </a:xfrm>
          <a:prstGeom prst="line">
            <a:avLst/>
          </a:prstGeom>
          <a:noFill/>
          <a:ln w="9525" algn="ctr">
            <a:solidFill>
              <a:srgbClr val="007FC4"/>
            </a:solidFill>
            <a:round/>
            <a:headEnd/>
            <a:tailEnd/>
          </a:ln>
        </p:spPr>
      </p:cxnSp>
      <p:cxnSp>
        <p:nvCxnSpPr>
          <p:cNvPr id="9" name="Gerade Verbindung 19"/>
          <p:cNvCxnSpPr>
            <a:cxnSpLocks noChangeShapeType="1"/>
          </p:cNvCxnSpPr>
          <p:nvPr userDrawn="1"/>
        </p:nvCxnSpPr>
        <p:spPr bwMode="auto">
          <a:xfrm>
            <a:off x="9810751" y="6477000"/>
            <a:ext cx="1919816" cy="0"/>
          </a:xfrm>
          <a:prstGeom prst="line">
            <a:avLst/>
          </a:prstGeom>
          <a:noFill/>
          <a:ln w="9525" algn="ctr">
            <a:solidFill>
              <a:srgbClr val="007FC4"/>
            </a:solidFill>
            <a:round/>
            <a:headEnd/>
            <a:tailEnd/>
          </a:ln>
        </p:spPr>
      </p:cxnSp>
    </p:spTree>
    <p:extLst>
      <p:ext uri="{BB962C8B-B14F-4D97-AF65-F5344CB8AC3E}">
        <p14:creationId xmlns:p14="http://schemas.microsoft.com/office/powerpoint/2010/main" val="1288282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Textplatzhalter 6"/>
          <p:cNvSpPr>
            <a:spLocks noGrp="1"/>
          </p:cNvSpPr>
          <p:nvPr>
            <p:ph type="body" sz="quarter" idx="11"/>
          </p:nvPr>
        </p:nvSpPr>
        <p:spPr>
          <a:xfrm>
            <a:off x="5734943" y="6525345"/>
            <a:ext cx="3913452" cy="332656"/>
          </a:xfrm>
        </p:spPr>
        <p:txBody>
          <a:bodyPr/>
          <a:lstStyle>
            <a:lvl1pPr marL="0" indent="0">
              <a:buNone/>
              <a:defRPr sz="700"/>
            </a:lvl1pPr>
            <a:lvl2pPr>
              <a:buNone/>
              <a:defRPr sz="700"/>
            </a:lvl2pPr>
            <a:lvl3pPr>
              <a:buNone/>
              <a:defRPr sz="700"/>
            </a:lvl3pPr>
            <a:lvl4pPr>
              <a:buNone/>
              <a:defRPr sz="700"/>
            </a:lvl4pPr>
            <a:lvl5pPr>
              <a:buNone/>
              <a:defRPr sz="700"/>
            </a:lvl5pPr>
          </a:lstStyle>
          <a:p>
            <a:pPr lvl="0"/>
            <a:r>
              <a:rPr lang="de-DE"/>
              <a:t>Textmasterformat bearbeiten</a:t>
            </a:r>
          </a:p>
        </p:txBody>
      </p:sp>
      <p:sp>
        <p:nvSpPr>
          <p:cNvPr id="5"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a:solidFill>
                  <a:prstClr val="black"/>
                </a:solidFill>
                <a:cs typeface="Arial" charset="0"/>
              </a:rPr>
              <a:t>Beratungsteam schulentwicklung.ch</a:t>
            </a:r>
          </a:p>
          <a:p>
            <a:pPr algn="r" eaLnBrk="0" fontAlgn="base" hangingPunct="0">
              <a:lnSpc>
                <a:spcPct val="90000"/>
              </a:lnSpc>
              <a:spcBef>
                <a:spcPct val="0"/>
              </a:spcBef>
              <a:spcAft>
                <a:spcPts val="100"/>
              </a:spcAft>
              <a:defRPr/>
            </a:pPr>
            <a:fld id="{D71DD9B8-691A-4035-AF4A-72C29CA1E55C}" type="datetime1">
              <a:rPr lang="de-CH" sz="700">
                <a:solidFill>
                  <a:prstClr val="black"/>
                </a:solidFill>
                <a:cs typeface="Arial" charset="0"/>
              </a:rPr>
              <a:pPr algn="r" eaLnBrk="0" fontAlgn="base" hangingPunct="0">
                <a:lnSpc>
                  <a:spcPct val="90000"/>
                </a:lnSpc>
                <a:spcBef>
                  <a:spcPct val="0"/>
                </a:spcBef>
                <a:spcAft>
                  <a:spcPts val="100"/>
                </a:spcAft>
                <a:defRPr/>
              </a:pPr>
              <a:t>03.10.2018</a:t>
            </a:fld>
            <a:r>
              <a:rPr lang="de-CH" sz="700">
                <a:solidFill>
                  <a:prstClr val="black"/>
                </a:solidFill>
                <a:cs typeface="Arial" charset="0"/>
              </a:rPr>
              <a:t>, Seite </a:t>
            </a:r>
            <a:fld id="{387ABA6F-3678-4EA4-8F35-7D201CBFDC96}" type="slidenum">
              <a:rPr lang="de-CH" sz="700">
                <a:solidFill>
                  <a:prstClr val="black"/>
                </a:solidFill>
                <a:cs typeface="Arial" charset="0"/>
              </a:rPr>
              <a:pPr algn="r" eaLnBrk="0" fontAlgn="base" hangingPunct="0">
                <a:lnSpc>
                  <a:spcPct val="90000"/>
                </a:lnSpc>
                <a:spcBef>
                  <a:spcPct val="0"/>
                </a:spcBef>
                <a:spcAft>
                  <a:spcPts val="100"/>
                </a:spcAft>
                <a:defRPr/>
              </a:pPr>
              <a:t>‹Nr.›</a:t>
            </a:fld>
            <a:endParaRPr lang="de-CH" sz="700">
              <a:solidFill>
                <a:prstClr val="black"/>
              </a:solidFill>
              <a:cs typeface="Arial" charset="0"/>
            </a:endParaRPr>
          </a:p>
        </p:txBody>
      </p:sp>
      <p:cxnSp>
        <p:nvCxnSpPr>
          <p:cNvPr id="6" name="Gerade Verbindung 11"/>
          <p:cNvCxnSpPr>
            <a:cxnSpLocks noChangeShapeType="1"/>
          </p:cNvCxnSpPr>
          <p:nvPr userDrawn="1"/>
        </p:nvCxnSpPr>
        <p:spPr bwMode="auto">
          <a:xfrm>
            <a:off x="5738284" y="6477000"/>
            <a:ext cx="3937000" cy="0"/>
          </a:xfrm>
          <a:prstGeom prst="line">
            <a:avLst/>
          </a:prstGeom>
          <a:noFill/>
          <a:ln w="9525" algn="ctr">
            <a:solidFill>
              <a:srgbClr val="007FC4"/>
            </a:solidFill>
            <a:round/>
            <a:headEnd/>
            <a:tailEnd/>
          </a:ln>
        </p:spPr>
      </p:cxnSp>
      <p:cxnSp>
        <p:nvCxnSpPr>
          <p:cNvPr id="7" name="Gerade Verbindung 19"/>
          <p:cNvCxnSpPr>
            <a:cxnSpLocks noChangeShapeType="1"/>
          </p:cNvCxnSpPr>
          <p:nvPr userDrawn="1"/>
        </p:nvCxnSpPr>
        <p:spPr bwMode="auto">
          <a:xfrm>
            <a:off x="9810751" y="6477000"/>
            <a:ext cx="1919816" cy="0"/>
          </a:xfrm>
          <a:prstGeom prst="line">
            <a:avLst/>
          </a:prstGeom>
          <a:noFill/>
          <a:ln w="9525" algn="ctr">
            <a:solidFill>
              <a:srgbClr val="007FC4"/>
            </a:solidFill>
            <a:round/>
            <a:headEnd/>
            <a:tailEnd/>
          </a:ln>
        </p:spPr>
      </p:cxnSp>
    </p:spTree>
    <p:extLst>
      <p:ext uri="{BB962C8B-B14F-4D97-AF65-F5344CB8AC3E}">
        <p14:creationId xmlns:p14="http://schemas.microsoft.com/office/powerpoint/2010/main" val="63037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Textplatzhalter 6"/>
          <p:cNvSpPr>
            <a:spLocks noGrp="1"/>
          </p:cNvSpPr>
          <p:nvPr>
            <p:ph type="body" sz="quarter" idx="11"/>
          </p:nvPr>
        </p:nvSpPr>
        <p:spPr>
          <a:xfrm>
            <a:off x="5734943" y="6525345"/>
            <a:ext cx="3913452" cy="332656"/>
          </a:xfrm>
        </p:spPr>
        <p:txBody>
          <a:bodyPr/>
          <a:lstStyle>
            <a:lvl1pPr marL="0" indent="0">
              <a:buNone/>
              <a:defRPr sz="700"/>
            </a:lvl1pPr>
            <a:lvl2pPr>
              <a:buNone/>
              <a:defRPr sz="700"/>
            </a:lvl2pPr>
            <a:lvl3pPr>
              <a:buNone/>
              <a:defRPr sz="700"/>
            </a:lvl3pPr>
            <a:lvl4pPr>
              <a:buNone/>
              <a:defRPr sz="700"/>
            </a:lvl4pPr>
            <a:lvl5pPr>
              <a:buNone/>
              <a:defRPr sz="700"/>
            </a:lvl5pPr>
          </a:lstStyle>
          <a:p>
            <a:pPr lvl="0"/>
            <a:r>
              <a:rPr lang="de-DE"/>
              <a:t>Textmasterformat bearbeiten</a:t>
            </a:r>
          </a:p>
        </p:txBody>
      </p:sp>
      <p:sp>
        <p:nvSpPr>
          <p:cNvPr id="4"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a:solidFill>
                  <a:prstClr val="black"/>
                </a:solidFill>
                <a:cs typeface="Arial" charset="0"/>
              </a:rPr>
              <a:t>Beratungsteam schulentwicklung.ch</a:t>
            </a:r>
          </a:p>
          <a:p>
            <a:pPr algn="r" eaLnBrk="0" fontAlgn="base" hangingPunct="0">
              <a:lnSpc>
                <a:spcPct val="90000"/>
              </a:lnSpc>
              <a:spcBef>
                <a:spcPct val="0"/>
              </a:spcBef>
              <a:spcAft>
                <a:spcPts val="100"/>
              </a:spcAft>
              <a:defRPr/>
            </a:pPr>
            <a:fld id="{D71DD9B8-691A-4035-AF4A-72C29CA1E55C}" type="datetime1">
              <a:rPr lang="de-CH" sz="700">
                <a:solidFill>
                  <a:prstClr val="black"/>
                </a:solidFill>
                <a:cs typeface="Arial" charset="0"/>
              </a:rPr>
              <a:pPr algn="r" eaLnBrk="0" fontAlgn="base" hangingPunct="0">
                <a:lnSpc>
                  <a:spcPct val="90000"/>
                </a:lnSpc>
                <a:spcBef>
                  <a:spcPct val="0"/>
                </a:spcBef>
                <a:spcAft>
                  <a:spcPts val="100"/>
                </a:spcAft>
                <a:defRPr/>
              </a:pPr>
              <a:t>03.10.2018</a:t>
            </a:fld>
            <a:r>
              <a:rPr lang="de-CH" sz="700">
                <a:solidFill>
                  <a:prstClr val="black"/>
                </a:solidFill>
                <a:cs typeface="Arial" charset="0"/>
              </a:rPr>
              <a:t>, Seite </a:t>
            </a:r>
            <a:fld id="{387ABA6F-3678-4EA4-8F35-7D201CBFDC96}" type="slidenum">
              <a:rPr lang="de-CH" sz="700">
                <a:solidFill>
                  <a:prstClr val="black"/>
                </a:solidFill>
                <a:cs typeface="Arial" charset="0"/>
              </a:rPr>
              <a:pPr algn="r" eaLnBrk="0" fontAlgn="base" hangingPunct="0">
                <a:lnSpc>
                  <a:spcPct val="90000"/>
                </a:lnSpc>
                <a:spcBef>
                  <a:spcPct val="0"/>
                </a:spcBef>
                <a:spcAft>
                  <a:spcPts val="100"/>
                </a:spcAft>
                <a:defRPr/>
              </a:pPr>
              <a:t>‹Nr.›</a:t>
            </a:fld>
            <a:endParaRPr lang="de-CH" sz="700">
              <a:solidFill>
                <a:prstClr val="black"/>
              </a:solidFill>
              <a:cs typeface="Arial" charset="0"/>
            </a:endParaRPr>
          </a:p>
        </p:txBody>
      </p:sp>
      <p:cxnSp>
        <p:nvCxnSpPr>
          <p:cNvPr id="5" name="Gerade Verbindung 11"/>
          <p:cNvCxnSpPr>
            <a:cxnSpLocks noChangeShapeType="1"/>
          </p:cNvCxnSpPr>
          <p:nvPr userDrawn="1"/>
        </p:nvCxnSpPr>
        <p:spPr bwMode="auto">
          <a:xfrm>
            <a:off x="5738284" y="6477000"/>
            <a:ext cx="3937000" cy="0"/>
          </a:xfrm>
          <a:prstGeom prst="line">
            <a:avLst/>
          </a:prstGeom>
          <a:noFill/>
          <a:ln w="9525" algn="ctr">
            <a:solidFill>
              <a:srgbClr val="007FC4"/>
            </a:solidFill>
            <a:round/>
            <a:headEnd/>
            <a:tailEnd/>
          </a:ln>
        </p:spPr>
      </p:cxnSp>
      <p:cxnSp>
        <p:nvCxnSpPr>
          <p:cNvPr id="6" name="Gerade Verbindung 19"/>
          <p:cNvCxnSpPr>
            <a:cxnSpLocks noChangeShapeType="1"/>
          </p:cNvCxnSpPr>
          <p:nvPr userDrawn="1"/>
        </p:nvCxnSpPr>
        <p:spPr bwMode="auto">
          <a:xfrm>
            <a:off x="9810751" y="6477000"/>
            <a:ext cx="1919816" cy="0"/>
          </a:xfrm>
          <a:prstGeom prst="line">
            <a:avLst/>
          </a:prstGeom>
          <a:noFill/>
          <a:ln w="9525" algn="ctr">
            <a:solidFill>
              <a:srgbClr val="007FC4"/>
            </a:solidFill>
            <a:round/>
            <a:headEnd/>
            <a:tailEnd/>
          </a:ln>
        </p:spPr>
      </p:cxnSp>
    </p:spTree>
    <p:extLst>
      <p:ext uri="{BB962C8B-B14F-4D97-AF65-F5344CB8AC3E}">
        <p14:creationId xmlns:p14="http://schemas.microsoft.com/office/powerpoint/2010/main" val="2695661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title"/>
          </p:nvPr>
        </p:nvSpPr>
        <p:spPr>
          <a:xfrm>
            <a:off x="527382" y="1081088"/>
            <a:ext cx="11137237" cy="476250"/>
          </a:xfrm>
        </p:spPr>
        <p:txBody>
          <a:bodyPr/>
          <a:lstStyle>
            <a:lvl1pPr>
              <a:defRPr sz="3000">
                <a:solidFill>
                  <a:schemeClr val="accent1"/>
                </a:solidFill>
              </a:defRPr>
            </a:lvl1pPr>
          </a:lstStyle>
          <a:p>
            <a:r>
              <a:rPr lang="de-DE"/>
              <a:t>Titelmasterformat durch Klicken bearbeiten</a:t>
            </a:r>
            <a:endParaRPr lang="de-CH" dirty="0"/>
          </a:p>
        </p:txBody>
      </p:sp>
      <p:sp>
        <p:nvSpPr>
          <p:cNvPr id="4" name="Textplatzhalter 3"/>
          <p:cNvSpPr>
            <a:spLocks noGrp="1"/>
          </p:cNvSpPr>
          <p:nvPr>
            <p:ph type="body" sz="quarter" idx="10"/>
          </p:nvPr>
        </p:nvSpPr>
        <p:spPr>
          <a:xfrm>
            <a:off x="527051" y="3140968"/>
            <a:ext cx="11040533" cy="3096320"/>
          </a:xfrm>
        </p:spPr>
        <p:txBody>
          <a:bodyPr/>
          <a:lstStyle>
            <a:lvl1pPr marL="0" indent="0">
              <a:buNone/>
              <a:defRPr/>
            </a:lvl1pPr>
            <a:lvl2pPr>
              <a:buNone/>
              <a:defRPr/>
            </a:lvl2pPr>
            <a:lvl3pPr>
              <a:buNone/>
              <a:defRPr/>
            </a:lvl3pPr>
            <a:lvl4pPr>
              <a:buNone/>
              <a:defRPr/>
            </a:lvl4pPr>
            <a:lvl5pPr>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Textplatzhalter 6"/>
          <p:cNvSpPr>
            <a:spLocks noGrp="1"/>
          </p:cNvSpPr>
          <p:nvPr>
            <p:ph type="body" sz="quarter" idx="11"/>
          </p:nvPr>
        </p:nvSpPr>
        <p:spPr>
          <a:xfrm>
            <a:off x="5734943" y="6525345"/>
            <a:ext cx="3913452" cy="332656"/>
          </a:xfrm>
        </p:spPr>
        <p:txBody>
          <a:bodyPr/>
          <a:lstStyle>
            <a:lvl1pPr marL="0" indent="0">
              <a:buNone/>
              <a:defRPr sz="700"/>
            </a:lvl1pPr>
            <a:lvl2pPr>
              <a:buNone/>
              <a:defRPr sz="700"/>
            </a:lvl2pPr>
            <a:lvl3pPr>
              <a:buNone/>
              <a:defRPr sz="700"/>
            </a:lvl3pPr>
            <a:lvl4pPr>
              <a:buNone/>
              <a:defRPr sz="700"/>
            </a:lvl4pPr>
            <a:lvl5pPr>
              <a:buNone/>
              <a:defRPr sz="700"/>
            </a:lvl5pPr>
          </a:lstStyle>
          <a:p>
            <a:pPr lvl="0"/>
            <a:r>
              <a:rPr lang="de-DE"/>
              <a:t>Textmasterformat bearbeiten</a:t>
            </a:r>
          </a:p>
        </p:txBody>
      </p:sp>
      <p:sp>
        <p:nvSpPr>
          <p:cNvPr id="5" name="Rectangle 48"/>
          <p:cNvSpPr>
            <a:spLocks noChangeArrowheads="1"/>
          </p:cNvSpPr>
          <p:nvPr userDrawn="1"/>
        </p:nvSpPr>
        <p:spPr bwMode="auto">
          <a:xfrm>
            <a:off x="8858251" y="6540500"/>
            <a:ext cx="2857500" cy="317500"/>
          </a:xfrm>
          <a:prstGeom prst="rect">
            <a:avLst/>
          </a:prstGeom>
          <a:noFill/>
          <a:ln w="9525">
            <a:noFill/>
            <a:miter lim="800000"/>
            <a:headEnd/>
            <a:tailEnd/>
          </a:ln>
          <a:effectLst/>
        </p:spPr>
        <p:txBody>
          <a:bodyPr wrap="none" lIns="0" tIns="0" rIns="0" bIns="0"/>
          <a:lstStyle/>
          <a:p>
            <a:pPr algn="r" eaLnBrk="0" fontAlgn="base" hangingPunct="0">
              <a:lnSpc>
                <a:spcPct val="90000"/>
              </a:lnSpc>
              <a:spcBef>
                <a:spcPct val="0"/>
              </a:spcBef>
              <a:spcAft>
                <a:spcPts val="100"/>
              </a:spcAft>
              <a:defRPr/>
            </a:pPr>
            <a:r>
              <a:rPr lang="de-CH" sz="700">
                <a:solidFill>
                  <a:prstClr val="black"/>
                </a:solidFill>
                <a:cs typeface="Arial" charset="0"/>
              </a:rPr>
              <a:t>Beratungsteam schulentwicklung.ch</a:t>
            </a:r>
          </a:p>
          <a:p>
            <a:pPr algn="r" eaLnBrk="0" fontAlgn="base" hangingPunct="0">
              <a:lnSpc>
                <a:spcPct val="90000"/>
              </a:lnSpc>
              <a:spcBef>
                <a:spcPct val="0"/>
              </a:spcBef>
              <a:spcAft>
                <a:spcPts val="100"/>
              </a:spcAft>
              <a:defRPr/>
            </a:pPr>
            <a:fld id="{D71DD9B8-691A-4035-AF4A-72C29CA1E55C}" type="datetime1">
              <a:rPr lang="de-CH" sz="700">
                <a:solidFill>
                  <a:prstClr val="black"/>
                </a:solidFill>
                <a:cs typeface="Arial" charset="0"/>
              </a:rPr>
              <a:pPr algn="r" eaLnBrk="0" fontAlgn="base" hangingPunct="0">
                <a:lnSpc>
                  <a:spcPct val="90000"/>
                </a:lnSpc>
                <a:spcBef>
                  <a:spcPct val="0"/>
                </a:spcBef>
                <a:spcAft>
                  <a:spcPts val="100"/>
                </a:spcAft>
                <a:defRPr/>
              </a:pPr>
              <a:t>03.10.2018</a:t>
            </a:fld>
            <a:r>
              <a:rPr lang="de-CH" sz="700">
                <a:solidFill>
                  <a:prstClr val="black"/>
                </a:solidFill>
                <a:cs typeface="Arial" charset="0"/>
              </a:rPr>
              <a:t>, Seite </a:t>
            </a:r>
            <a:fld id="{387ABA6F-3678-4EA4-8F35-7D201CBFDC96}" type="slidenum">
              <a:rPr lang="de-CH" sz="700">
                <a:solidFill>
                  <a:prstClr val="black"/>
                </a:solidFill>
                <a:cs typeface="Arial" charset="0"/>
              </a:rPr>
              <a:pPr algn="r" eaLnBrk="0" fontAlgn="base" hangingPunct="0">
                <a:lnSpc>
                  <a:spcPct val="90000"/>
                </a:lnSpc>
                <a:spcBef>
                  <a:spcPct val="0"/>
                </a:spcBef>
                <a:spcAft>
                  <a:spcPts val="100"/>
                </a:spcAft>
                <a:defRPr/>
              </a:pPr>
              <a:t>‹Nr.›</a:t>
            </a:fld>
            <a:endParaRPr lang="de-CH" sz="700">
              <a:solidFill>
                <a:prstClr val="black"/>
              </a:solidFill>
              <a:cs typeface="Arial" charset="0"/>
            </a:endParaRPr>
          </a:p>
        </p:txBody>
      </p:sp>
      <p:cxnSp>
        <p:nvCxnSpPr>
          <p:cNvPr id="7" name="Gerade Verbindung 11"/>
          <p:cNvCxnSpPr>
            <a:cxnSpLocks noChangeShapeType="1"/>
          </p:cNvCxnSpPr>
          <p:nvPr userDrawn="1"/>
        </p:nvCxnSpPr>
        <p:spPr bwMode="auto">
          <a:xfrm>
            <a:off x="5738284" y="6477000"/>
            <a:ext cx="3937000" cy="0"/>
          </a:xfrm>
          <a:prstGeom prst="line">
            <a:avLst/>
          </a:prstGeom>
          <a:noFill/>
          <a:ln w="9525" algn="ctr">
            <a:solidFill>
              <a:srgbClr val="007FC4"/>
            </a:solidFill>
            <a:round/>
            <a:headEnd/>
            <a:tailEnd/>
          </a:ln>
        </p:spPr>
      </p:cxnSp>
      <p:cxnSp>
        <p:nvCxnSpPr>
          <p:cNvPr id="8" name="Gerade Verbindung 19"/>
          <p:cNvCxnSpPr>
            <a:cxnSpLocks noChangeShapeType="1"/>
          </p:cNvCxnSpPr>
          <p:nvPr userDrawn="1"/>
        </p:nvCxnSpPr>
        <p:spPr bwMode="auto">
          <a:xfrm>
            <a:off x="9810751" y="6477000"/>
            <a:ext cx="1919816" cy="0"/>
          </a:xfrm>
          <a:prstGeom prst="line">
            <a:avLst/>
          </a:prstGeom>
          <a:noFill/>
          <a:ln w="9525" algn="ctr">
            <a:solidFill>
              <a:srgbClr val="007FC4"/>
            </a:solidFill>
            <a:round/>
            <a:headEnd/>
            <a:tailEnd/>
          </a:ln>
        </p:spPr>
      </p:cxnSp>
    </p:spTree>
    <p:extLst>
      <p:ext uri="{BB962C8B-B14F-4D97-AF65-F5344CB8AC3E}">
        <p14:creationId xmlns:p14="http://schemas.microsoft.com/office/powerpoint/2010/main" val="1809789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2" name="Titel 1"/>
          <p:cNvSpPr>
            <a:spLocks noGrp="1"/>
          </p:cNvSpPr>
          <p:nvPr>
            <p:ph type="title"/>
          </p:nvPr>
        </p:nvSpPr>
        <p:spPr>
          <a:xfrm>
            <a:off x="527382" y="3645024"/>
            <a:ext cx="11137237" cy="476250"/>
          </a:xfrm>
        </p:spPr>
        <p:txBody>
          <a:bodyPr/>
          <a:lstStyle>
            <a:lvl1pPr>
              <a:defRPr>
                <a:solidFill>
                  <a:schemeClr val="accent1"/>
                </a:solidFill>
              </a:defRPr>
            </a:lvl1pPr>
          </a:lstStyle>
          <a:p>
            <a:r>
              <a:rPr lang="de-DE"/>
              <a:t>Titelmasterformat durch Klicken bearbeiten</a:t>
            </a:r>
            <a:endParaRPr lang="de-CH" dirty="0"/>
          </a:p>
        </p:txBody>
      </p:sp>
      <p:sp>
        <p:nvSpPr>
          <p:cNvPr id="5" name="Textplatzhalter 3"/>
          <p:cNvSpPr>
            <a:spLocks noGrp="1"/>
          </p:cNvSpPr>
          <p:nvPr>
            <p:ph type="body" sz="quarter" idx="10"/>
          </p:nvPr>
        </p:nvSpPr>
        <p:spPr>
          <a:xfrm>
            <a:off x="527051" y="4869160"/>
            <a:ext cx="11040533" cy="1368128"/>
          </a:xfrm>
        </p:spPr>
        <p:txBody>
          <a:bodyPr/>
          <a:lstStyle>
            <a:lvl1pPr marL="0" indent="0">
              <a:buNone/>
              <a:defRPr/>
            </a:lvl1pPr>
            <a:lvl2pPr>
              <a:buNone/>
              <a:defRPr/>
            </a:lvl2pPr>
            <a:lvl3pPr>
              <a:buNone/>
              <a:defRPr/>
            </a:lvl3pPr>
            <a:lvl4pPr>
              <a:buNone/>
              <a:defRPr/>
            </a:lvl4pPr>
            <a:lvl5pPr>
              <a:buNone/>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Bildplatzhalter 6"/>
          <p:cNvSpPr>
            <a:spLocks noGrp="1"/>
          </p:cNvSpPr>
          <p:nvPr>
            <p:ph type="pic" sz="quarter" idx="12"/>
          </p:nvPr>
        </p:nvSpPr>
        <p:spPr>
          <a:xfrm>
            <a:off x="0" y="620714"/>
            <a:ext cx="12192000" cy="2879725"/>
          </a:xfrm>
        </p:spPr>
        <p:txBody>
          <a:bodyPr/>
          <a:lstStyle>
            <a:lvl1pPr>
              <a:buNone/>
              <a:defRPr/>
            </a:lvl1pPr>
          </a:lstStyle>
          <a:p>
            <a:pPr lvl="0"/>
            <a:r>
              <a:rPr lang="de-DE" noProof="0"/>
              <a:t>Bild durch Klicken auf Symbol hinzufügen</a:t>
            </a:r>
            <a:endParaRPr lang="de-CH" noProof="0"/>
          </a:p>
        </p:txBody>
      </p:sp>
    </p:spTree>
    <p:extLst>
      <p:ext uri="{BB962C8B-B14F-4D97-AF65-F5344CB8AC3E}">
        <p14:creationId xmlns:p14="http://schemas.microsoft.com/office/powerpoint/2010/main" val="121837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29FFD43-653E-4CA2-8D96-99CB9E8FEC5F}" type="datetimeFigureOut">
              <a:rPr lang="de-CH" smtClean="0"/>
              <a:t>03.10.2018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2882152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Fußzeilenplatzhalter 11"/>
          <p:cNvSpPr>
            <a:spLocks noGrp="1"/>
          </p:cNvSpPr>
          <p:nvPr>
            <p:ph type="ftr" sz="quarter" idx="10"/>
          </p:nvPr>
        </p:nvSpPr>
        <p:spPr>
          <a:xfrm>
            <a:off x="5712885" y="6669088"/>
            <a:ext cx="4320116" cy="188912"/>
          </a:xfrm>
          <a:prstGeom prst="rect">
            <a:avLst/>
          </a:prstGeom>
        </p:spPr>
        <p:txBody>
          <a:bodyPr/>
          <a:lstStyle>
            <a:lvl1pPr>
              <a:defRPr/>
            </a:lvl1pPr>
          </a:lstStyle>
          <a:p>
            <a:pPr fontAlgn="base">
              <a:spcBef>
                <a:spcPct val="0"/>
              </a:spcBef>
              <a:spcAft>
                <a:spcPct val="0"/>
              </a:spcAft>
              <a:defRPr/>
            </a:pPr>
            <a:endParaRPr lang="de-CH">
              <a:solidFill>
                <a:prstClr val="black"/>
              </a:solidFill>
              <a:cs typeface="Arial" charset="0"/>
            </a:endParaRPr>
          </a:p>
        </p:txBody>
      </p:sp>
    </p:spTree>
    <p:extLst>
      <p:ext uri="{BB962C8B-B14F-4D97-AF65-F5344CB8AC3E}">
        <p14:creationId xmlns:p14="http://schemas.microsoft.com/office/powerpoint/2010/main" val="1084524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cxnSp>
        <p:nvCxnSpPr>
          <p:cNvPr id="4" name="Gerade Verbindung 11">
            <a:extLst>
              <a:ext uri="{FF2B5EF4-FFF2-40B4-BE49-F238E27FC236}">
                <a16:creationId xmlns="" xmlns:a16="http://schemas.microsoft.com/office/drawing/2014/main" id="{BE196A9B-0210-4C93-8011-82ABD38AAB2D}"/>
              </a:ext>
            </a:extLst>
          </p:cNvPr>
          <p:cNvCxnSpPr>
            <a:cxnSpLocks noChangeShapeType="1"/>
          </p:cNvCxnSpPr>
          <p:nvPr userDrawn="1"/>
        </p:nvCxnSpPr>
        <p:spPr bwMode="auto">
          <a:xfrm>
            <a:off x="5738285" y="6477000"/>
            <a:ext cx="2880783" cy="0"/>
          </a:xfrm>
          <a:prstGeom prst="line">
            <a:avLst/>
          </a:prstGeom>
          <a:noFill/>
          <a:ln w="9525">
            <a:solidFill>
              <a:srgbClr val="007FC4"/>
            </a:solidFill>
            <a:round/>
            <a:headEnd/>
            <a:tailEnd/>
          </a:ln>
          <a:extLst>
            <a:ext uri="{909E8E84-426E-40DD-AFC4-6F175D3DCCD1}">
              <a14:hiddenFill xmlns:a14="http://schemas.microsoft.com/office/drawing/2010/main">
                <a:noFill/>
              </a14:hiddenFill>
            </a:ext>
          </a:extLst>
        </p:spPr>
      </p:cxnSp>
      <p:cxnSp>
        <p:nvCxnSpPr>
          <p:cNvPr id="5" name="Gerade Verbindung 19">
            <a:extLst>
              <a:ext uri="{FF2B5EF4-FFF2-40B4-BE49-F238E27FC236}">
                <a16:creationId xmlns="" xmlns:a16="http://schemas.microsoft.com/office/drawing/2014/main" id="{9DDA1C80-013E-48E6-A63E-2F1FD50B6E3C}"/>
              </a:ext>
            </a:extLst>
          </p:cNvPr>
          <p:cNvCxnSpPr>
            <a:cxnSpLocks noChangeShapeType="1"/>
          </p:cNvCxnSpPr>
          <p:nvPr userDrawn="1"/>
        </p:nvCxnSpPr>
        <p:spPr bwMode="auto">
          <a:xfrm>
            <a:off x="8834967" y="6477000"/>
            <a:ext cx="2880784" cy="0"/>
          </a:xfrm>
          <a:prstGeom prst="line">
            <a:avLst/>
          </a:prstGeom>
          <a:noFill/>
          <a:ln w="9525">
            <a:solidFill>
              <a:srgbClr val="007FC4"/>
            </a:solidFill>
            <a:round/>
            <a:headEnd/>
            <a:tailEnd/>
          </a:ln>
          <a:extLst>
            <a:ext uri="{909E8E84-426E-40DD-AFC4-6F175D3DCCD1}">
              <a14:hiddenFill xmlns:a14="http://schemas.microsoft.com/office/drawing/2010/main">
                <a:noFill/>
              </a14:hiddenFill>
            </a:ext>
          </a:extLst>
        </p:spPr>
      </p:cxnSp>
      <p:sp>
        <p:nvSpPr>
          <p:cNvPr id="6" name="Rectangle 48">
            <a:extLst>
              <a:ext uri="{FF2B5EF4-FFF2-40B4-BE49-F238E27FC236}">
                <a16:creationId xmlns="" xmlns:a16="http://schemas.microsoft.com/office/drawing/2014/main" id="{E0A6B6D8-F6F9-41B4-A9E2-695F34B8D338}"/>
              </a:ext>
            </a:extLst>
          </p:cNvPr>
          <p:cNvSpPr>
            <a:spLocks noChangeArrowheads="1"/>
          </p:cNvSpPr>
          <p:nvPr userDrawn="1"/>
        </p:nvSpPr>
        <p:spPr bwMode="auto">
          <a:xfrm>
            <a:off x="8858251" y="6540500"/>
            <a:ext cx="285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lnSpc>
                <a:spcPct val="90000"/>
              </a:lnSpc>
              <a:spcBef>
                <a:spcPct val="0"/>
              </a:spcBef>
              <a:spcAft>
                <a:spcPts val="100"/>
              </a:spcAft>
            </a:pPr>
            <a:r>
              <a:rPr lang="de-CH" altLang="de-DE" sz="700">
                <a:solidFill>
                  <a:srgbClr val="000000"/>
                </a:solidFill>
              </a:rPr>
              <a:t>Beratungsteam schulentwicklung.ch</a:t>
            </a:r>
          </a:p>
          <a:p>
            <a:pPr algn="r" fontAlgn="base">
              <a:lnSpc>
                <a:spcPct val="90000"/>
              </a:lnSpc>
              <a:spcBef>
                <a:spcPct val="0"/>
              </a:spcBef>
              <a:spcAft>
                <a:spcPts val="100"/>
              </a:spcAft>
            </a:pPr>
            <a:fld id="{A432EB1B-FCC9-4E51-A48E-27F71CB02898}" type="datetime1">
              <a:rPr lang="de-CH" altLang="de-DE" sz="700">
                <a:solidFill>
                  <a:srgbClr val="000000"/>
                </a:solidFill>
              </a:rPr>
              <a:pPr algn="r" fontAlgn="base">
                <a:lnSpc>
                  <a:spcPct val="90000"/>
                </a:lnSpc>
                <a:spcBef>
                  <a:spcPct val="0"/>
                </a:spcBef>
                <a:spcAft>
                  <a:spcPts val="100"/>
                </a:spcAft>
              </a:pPr>
              <a:t>03.10.2018</a:t>
            </a:fld>
            <a:r>
              <a:rPr lang="de-CH" altLang="de-DE" sz="700">
                <a:solidFill>
                  <a:srgbClr val="000000"/>
                </a:solidFill>
              </a:rPr>
              <a:t>, Seite </a:t>
            </a:r>
            <a:fld id="{F2F429D3-1CBF-475E-B099-19CB1677CC34}" type="slidenum">
              <a:rPr lang="de-CH" altLang="de-DE" sz="700">
                <a:solidFill>
                  <a:srgbClr val="000000"/>
                </a:solidFill>
              </a:rPr>
              <a:pPr algn="r" fontAlgn="base">
                <a:lnSpc>
                  <a:spcPct val="90000"/>
                </a:lnSpc>
                <a:spcBef>
                  <a:spcPct val="0"/>
                </a:spcBef>
                <a:spcAft>
                  <a:spcPts val="100"/>
                </a:spcAft>
              </a:pPr>
              <a:t>‹Nr.›</a:t>
            </a:fld>
            <a:endParaRPr lang="de-CH" altLang="de-DE" sz="700">
              <a:solidFill>
                <a:srgbClr val="000000"/>
              </a:solidFill>
            </a:endParaRPr>
          </a:p>
        </p:txBody>
      </p:sp>
      <p:sp>
        <p:nvSpPr>
          <p:cNvPr id="2" name="Titel 1"/>
          <p:cNvSpPr>
            <a:spLocks noGrp="1"/>
          </p:cNvSpPr>
          <p:nvPr>
            <p:ph type="title"/>
          </p:nvPr>
        </p:nvSpPr>
        <p:spPr>
          <a:xfrm>
            <a:off x="480484" y="360364"/>
            <a:ext cx="11235267" cy="547687"/>
          </a:xfrm>
          <a:prstGeom prst="rect">
            <a:avLst/>
          </a:prstGeom>
        </p:spPr>
        <p:txBody>
          <a:bodyPr/>
          <a:lstStyle/>
          <a:p>
            <a:r>
              <a:rPr lang="de-DE"/>
              <a:t>Titelmasterformat durch Klicken bearbeiten</a:t>
            </a:r>
            <a:endParaRPr lang="de-CH"/>
          </a:p>
        </p:txBody>
      </p:sp>
      <p:sp>
        <p:nvSpPr>
          <p:cNvPr id="3" name="Inhaltsplatzhalter 2"/>
          <p:cNvSpPr>
            <a:spLocks noGrp="1"/>
          </p:cNvSpPr>
          <p:nvPr>
            <p:ph idx="1"/>
          </p:nvPr>
        </p:nvSpPr>
        <p:spPr>
          <a:xfrm>
            <a:off x="480484" y="1125538"/>
            <a:ext cx="11235267" cy="518318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6009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29FFD43-653E-4CA2-8D96-99CB9E8FEC5F}" type="datetimeFigureOut">
              <a:rPr lang="de-CH" smtClean="0"/>
              <a:t>03.10.2018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349130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29FFD43-653E-4CA2-8D96-99CB9E8FEC5F}" type="datetimeFigureOut">
              <a:rPr lang="de-CH" smtClean="0"/>
              <a:t>03.10.2018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294926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29FFD43-653E-4CA2-8D96-99CB9E8FEC5F}" type="datetimeFigureOut">
              <a:rPr lang="de-CH" smtClean="0"/>
              <a:t>03.10.2018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114375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29FFD43-653E-4CA2-8D96-99CB9E8FEC5F}" type="datetimeFigureOut">
              <a:rPr lang="de-CH" smtClean="0"/>
              <a:t>03.10.2018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88252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29FFD43-653E-4CA2-8D96-99CB9E8FEC5F}" type="datetimeFigureOut">
              <a:rPr lang="de-CH" smtClean="0"/>
              <a:t>03.10.2018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139820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29FFD43-653E-4CA2-8D96-99CB9E8FEC5F}" type="datetimeFigureOut">
              <a:rPr lang="de-CH" smtClean="0"/>
              <a:t>03.10.2018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137544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29FFD43-653E-4CA2-8D96-99CB9E8FEC5F}" type="datetimeFigureOut">
              <a:rPr lang="de-CH" smtClean="0"/>
              <a:t>03.10.2018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5619F8E-F139-400B-A6F4-E6EF4979E545}" type="slidenum">
              <a:rPr lang="de-CH" smtClean="0"/>
              <a:t>‹Nr.›</a:t>
            </a:fld>
            <a:endParaRPr lang="de-CH"/>
          </a:p>
        </p:txBody>
      </p:sp>
    </p:spTree>
    <p:extLst>
      <p:ext uri="{BB962C8B-B14F-4D97-AF65-F5344CB8AC3E}">
        <p14:creationId xmlns:p14="http://schemas.microsoft.com/office/powerpoint/2010/main" val="353679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FFD43-653E-4CA2-8D96-99CB9E8FEC5F}" type="datetimeFigureOut">
              <a:rPr lang="de-CH" smtClean="0"/>
              <a:t>03.10.2018</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19F8E-F139-400B-A6F4-E6EF4979E545}" type="slidenum">
              <a:rPr lang="de-CH" smtClean="0"/>
              <a:t>‹Nr.›</a:t>
            </a:fld>
            <a:endParaRPr lang="de-CH"/>
          </a:p>
        </p:txBody>
      </p:sp>
    </p:spTree>
    <p:extLst>
      <p:ext uri="{BB962C8B-B14F-4D97-AF65-F5344CB8AC3E}">
        <p14:creationId xmlns:p14="http://schemas.microsoft.com/office/powerpoint/2010/main" val="3001897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auto">
          <a:xfrm>
            <a:off x="480485" y="360363"/>
            <a:ext cx="11235267" cy="1185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Titelmaster</a:t>
            </a:r>
          </a:p>
        </p:txBody>
      </p:sp>
      <p:sp>
        <p:nvSpPr>
          <p:cNvPr id="397315" name="Rectangle 3"/>
          <p:cNvSpPr>
            <a:spLocks noGrp="1" noChangeArrowheads="1"/>
          </p:cNvSpPr>
          <p:nvPr>
            <p:ph type="body" idx="1"/>
          </p:nvPr>
        </p:nvSpPr>
        <p:spPr bwMode="auto">
          <a:xfrm>
            <a:off x="480485" y="1800225"/>
            <a:ext cx="11235267" cy="3679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cxnSp>
        <p:nvCxnSpPr>
          <p:cNvPr id="397316" name="Gerade Verbindung 13"/>
          <p:cNvCxnSpPr>
            <a:cxnSpLocks noChangeShapeType="1"/>
          </p:cNvCxnSpPr>
          <p:nvPr/>
        </p:nvCxnSpPr>
        <p:spPr bwMode="auto">
          <a:xfrm>
            <a:off x="-190500" y="500063"/>
            <a:ext cx="1219200" cy="914400"/>
          </a:xfrm>
          <a:prstGeom prst="line">
            <a:avLst/>
          </a:prstGeom>
          <a:noFill/>
          <a:ln w="9525" algn="ctr">
            <a:noFill/>
            <a:round/>
            <a:headEnd/>
            <a:tailEnd/>
          </a:ln>
        </p:spPr>
      </p:cxnSp>
      <p:grpSp>
        <p:nvGrpSpPr>
          <p:cNvPr id="397317" name="Gruppieren 26"/>
          <p:cNvGrpSpPr>
            <a:grpSpLocks/>
          </p:cNvGrpSpPr>
          <p:nvPr/>
        </p:nvGrpSpPr>
        <p:grpSpPr bwMode="auto">
          <a:xfrm>
            <a:off x="3329519" y="6469136"/>
            <a:ext cx="1536700" cy="180975"/>
            <a:chOff x="900113" y="2665413"/>
            <a:chExt cx="9202737" cy="1439862"/>
          </a:xfrm>
        </p:grpSpPr>
        <p:sp>
          <p:nvSpPr>
            <p:cNvPr id="11" name="Rectangle 153"/>
            <p:cNvSpPr>
              <a:spLocks noChangeArrowheads="1"/>
            </p:cNvSpPr>
            <p:nvPr userDrawn="1"/>
          </p:nvSpPr>
          <p:spPr bwMode="auto">
            <a:xfrm>
              <a:off x="900113" y="2715934"/>
              <a:ext cx="126759" cy="1275663"/>
            </a:xfrm>
            <a:prstGeom prst="rect">
              <a:avLst/>
            </a:prstGeom>
            <a:solidFill>
              <a:srgbClr val="000000"/>
            </a:solidFill>
            <a:ln w="0">
              <a:noFill/>
              <a:prstDash val="solid"/>
              <a:miter lim="800000"/>
              <a:headEnd/>
              <a:tailEnd/>
            </a:ln>
          </p:spPr>
          <p:txBody>
            <a:bodyPr/>
            <a:lstStyle/>
            <a:p>
              <a:pPr>
                <a:defRPr/>
              </a:pPr>
              <a:endParaRPr lang="de-CH" sz="1800" kern="0">
                <a:solidFill>
                  <a:prstClr val="black"/>
                </a:solidFill>
                <a:cs typeface="Arial" charset="0"/>
              </a:endParaRPr>
            </a:p>
          </p:txBody>
        </p:sp>
        <p:sp>
          <p:nvSpPr>
            <p:cNvPr id="12" name="Freeform 154"/>
            <p:cNvSpPr>
              <a:spLocks noEditPoints="1"/>
            </p:cNvSpPr>
            <p:nvPr userDrawn="1"/>
          </p:nvSpPr>
          <p:spPr bwMode="auto">
            <a:xfrm>
              <a:off x="1166304" y="2665413"/>
              <a:ext cx="1394354" cy="1439862"/>
            </a:xfrm>
            <a:custGeom>
              <a:avLst/>
              <a:gdLst/>
              <a:ahLst/>
              <a:cxnLst>
                <a:cxn ang="0">
                  <a:pos x="437" y="83"/>
                </a:cxn>
                <a:cxn ang="0">
                  <a:pos x="355" y="92"/>
                </a:cxn>
                <a:cxn ang="0">
                  <a:pos x="273" y="119"/>
                </a:cxn>
                <a:cxn ang="0">
                  <a:pos x="200" y="165"/>
                </a:cxn>
                <a:cxn ang="0">
                  <a:pos x="145" y="229"/>
                </a:cxn>
                <a:cxn ang="0">
                  <a:pos x="100" y="321"/>
                </a:cxn>
                <a:cxn ang="0">
                  <a:pos x="91" y="431"/>
                </a:cxn>
                <a:cxn ang="0">
                  <a:pos x="100" y="541"/>
                </a:cxn>
                <a:cxn ang="0">
                  <a:pos x="145" y="632"/>
                </a:cxn>
                <a:cxn ang="0">
                  <a:pos x="200" y="697"/>
                </a:cxn>
                <a:cxn ang="0">
                  <a:pos x="273" y="742"/>
                </a:cxn>
                <a:cxn ang="0">
                  <a:pos x="355" y="770"/>
                </a:cxn>
                <a:cxn ang="0">
                  <a:pos x="437" y="779"/>
                </a:cxn>
                <a:cxn ang="0">
                  <a:pos x="528" y="770"/>
                </a:cxn>
                <a:cxn ang="0">
                  <a:pos x="600" y="742"/>
                </a:cxn>
                <a:cxn ang="0">
                  <a:pos x="500" y="660"/>
                </a:cxn>
                <a:cxn ang="0">
                  <a:pos x="546" y="605"/>
                </a:cxn>
                <a:cxn ang="0">
                  <a:pos x="664" y="706"/>
                </a:cxn>
                <a:cxn ang="0">
                  <a:pos x="728" y="642"/>
                </a:cxn>
                <a:cxn ang="0">
                  <a:pos x="773" y="550"/>
                </a:cxn>
                <a:cxn ang="0">
                  <a:pos x="792" y="431"/>
                </a:cxn>
                <a:cxn ang="0">
                  <a:pos x="773" y="321"/>
                </a:cxn>
                <a:cxn ang="0">
                  <a:pos x="737" y="229"/>
                </a:cxn>
                <a:cxn ang="0">
                  <a:pos x="682" y="165"/>
                </a:cxn>
                <a:cxn ang="0">
                  <a:pos x="610" y="119"/>
                </a:cxn>
                <a:cxn ang="0">
                  <a:pos x="528" y="92"/>
                </a:cxn>
                <a:cxn ang="0">
                  <a:pos x="437" y="83"/>
                </a:cxn>
                <a:cxn ang="0">
                  <a:pos x="437" y="0"/>
                </a:cxn>
                <a:cxn ang="0">
                  <a:pos x="555" y="9"/>
                </a:cxn>
                <a:cxn ang="0">
                  <a:pos x="655" y="46"/>
                </a:cxn>
                <a:cxn ang="0">
                  <a:pos x="746" y="110"/>
                </a:cxn>
                <a:cxn ang="0">
                  <a:pos x="819" y="193"/>
                </a:cxn>
                <a:cxn ang="0">
                  <a:pos x="864" y="303"/>
                </a:cxn>
                <a:cxn ang="0">
                  <a:pos x="883" y="431"/>
                </a:cxn>
                <a:cxn ang="0">
                  <a:pos x="864" y="568"/>
                </a:cxn>
                <a:cxn ang="0">
                  <a:pos x="810" y="678"/>
                </a:cxn>
                <a:cxn ang="0">
                  <a:pos x="737" y="761"/>
                </a:cxn>
                <a:cxn ang="0">
                  <a:pos x="855" y="852"/>
                </a:cxn>
                <a:cxn ang="0">
                  <a:pos x="810" y="907"/>
                </a:cxn>
                <a:cxn ang="0">
                  <a:pos x="673" y="797"/>
                </a:cxn>
                <a:cxn ang="0">
                  <a:pos x="564" y="843"/>
                </a:cxn>
                <a:cxn ang="0">
                  <a:pos x="437" y="861"/>
                </a:cxn>
                <a:cxn ang="0">
                  <a:pos x="327" y="852"/>
                </a:cxn>
                <a:cxn ang="0">
                  <a:pos x="218" y="816"/>
                </a:cxn>
                <a:cxn ang="0">
                  <a:pos x="136" y="752"/>
                </a:cxn>
                <a:cxn ang="0">
                  <a:pos x="64" y="669"/>
                </a:cxn>
                <a:cxn ang="0">
                  <a:pos x="18" y="559"/>
                </a:cxn>
                <a:cxn ang="0">
                  <a:pos x="0" y="431"/>
                </a:cxn>
                <a:cxn ang="0">
                  <a:pos x="18" y="303"/>
                </a:cxn>
                <a:cxn ang="0">
                  <a:pos x="64" y="193"/>
                </a:cxn>
                <a:cxn ang="0">
                  <a:pos x="136" y="110"/>
                </a:cxn>
                <a:cxn ang="0">
                  <a:pos x="218" y="46"/>
                </a:cxn>
                <a:cxn ang="0">
                  <a:pos x="327" y="9"/>
                </a:cxn>
                <a:cxn ang="0">
                  <a:pos x="437" y="0"/>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a:lstStyle/>
            <a:p>
              <a:pPr>
                <a:defRPr/>
              </a:pPr>
              <a:endParaRPr lang="de-CH" sz="1800" kern="0">
                <a:solidFill>
                  <a:prstClr val="black"/>
                </a:solidFill>
                <a:cs typeface="Arial" charset="0"/>
              </a:endParaRPr>
            </a:p>
          </p:txBody>
        </p:sp>
        <p:sp>
          <p:nvSpPr>
            <p:cNvPr id="13" name="Freeform 155"/>
            <p:cNvSpPr>
              <a:spLocks/>
            </p:cNvSpPr>
            <p:nvPr userDrawn="1"/>
          </p:nvSpPr>
          <p:spPr bwMode="auto">
            <a:xfrm>
              <a:off x="2687417" y="2715934"/>
              <a:ext cx="1039428" cy="1275663"/>
            </a:xfrm>
            <a:custGeom>
              <a:avLst/>
              <a:gdLst/>
              <a:ahLst/>
              <a:cxnLst>
                <a:cxn ang="0">
                  <a:pos x="0" y="0"/>
                </a:cxn>
                <a:cxn ang="0">
                  <a:pos x="647" y="0"/>
                </a:cxn>
                <a:cxn ang="0">
                  <a:pos x="647" y="73"/>
                </a:cxn>
                <a:cxn ang="0">
                  <a:pos x="82" y="73"/>
                </a:cxn>
                <a:cxn ang="0">
                  <a:pos x="82" y="348"/>
                </a:cxn>
                <a:cxn ang="0">
                  <a:pos x="628" y="348"/>
                </a:cxn>
                <a:cxn ang="0">
                  <a:pos x="628" y="430"/>
                </a:cxn>
                <a:cxn ang="0">
                  <a:pos x="82" y="430"/>
                </a:cxn>
                <a:cxn ang="0">
                  <a:pos x="82" y="733"/>
                </a:cxn>
                <a:cxn ang="0">
                  <a:pos x="656" y="733"/>
                </a:cxn>
                <a:cxn ang="0">
                  <a:pos x="656" y="806"/>
                </a:cxn>
                <a:cxn ang="0">
                  <a:pos x="0" y="806"/>
                </a:cxn>
                <a:cxn ang="0">
                  <a:pos x="0" y="0"/>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a:lstStyle/>
            <a:p>
              <a:pPr>
                <a:defRPr/>
              </a:pPr>
              <a:endParaRPr lang="de-CH" sz="1800" kern="0">
                <a:solidFill>
                  <a:prstClr val="black"/>
                </a:solidFill>
                <a:cs typeface="Arial" charset="0"/>
              </a:endParaRPr>
            </a:p>
          </p:txBody>
        </p:sp>
        <p:sp>
          <p:nvSpPr>
            <p:cNvPr id="14" name="Freeform 156"/>
            <p:cNvSpPr>
              <a:spLocks/>
            </p:cNvSpPr>
            <p:nvPr userDrawn="1"/>
          </p:nvSpPr>
          <p:spPr bwMode="auto">
            <a:xfrm>
              <a:off x="3777549" y="2665413"/>
              <a:ext cx="1115483" cy="1364080"/>
            </a:xfrm>
            <a:custGeom>
              <a:avLst/>
              <a:gdLst/>
              <a:ahLst/>
              <a:cxnLst>
                <a:cxn ang="0">
                  <a:pos x="337" y="0"/>
                </a:cxn>
                <a:cxn ang="0">
                  <a:pos x="437" y="9"/>
                </a:cxn>
                <a:cxn ang="0">
                  <a:pos x="528" y="37"/>
                </a:cxn>
                <a:cxn ang="0">
                  <a:pos x="601" y="83"/>
                </a:cxn>
                <a:cxn ang="0">
                  <a:pos x="655" y="156"/>
                </a:cxn>
                <a:cxn ang="0">
                  <a:pos x="673" y="257"/>
                </a:cxn>
                <a:cxn ang="0">
                  <a:pos x="591" y="257"/>
                </a:cxn>
                <a:cxn ang="0">
                  <a:pos x="573" y="184"/>
                </a:cxn>
                <a:cxn ang="0">
                  <a:pos x="537" y="138"/>
                </a:cxn>
                <a:cxn ang="0">
                  <a:pos x="482" y="101"/>
                </a:cxn>
                <a:cxn ang="0">
                  <a:pos x="419" y="92"/>
                </a:cxn>
                <a:cxn ang="0">
                  <a:pos x="337" y="83"/>
                </a:cxn>
                <a:cxn ang="0">
                  <a:pos x="246" y="92"/>
                </a:cxn>
                <a:cxn ang="0">
                  <a:pos x="173" y="119"/>
                </a:cxn>
                <a:cxn ang="0">
                  <a:pos x="127" y="156"/>
                </a:cxn>
                <a:cxn ang="0">
                  <a:pos x="109" y="220"/>
                </a:cxn>
                <a:cxn ang="0">
                  <a:pos x="127" y="284"/>
                </a:cxn>
                <a:cxn ang="0">
                  <a:pos x="182" y="330"/>
                </a:cxn>
                <a:cxn ang="0">
                  <a:pos x="282" y="367"/>
                </a:cxn>
                <a:cxn ang="0">
                  <a:pos x="409" y="385"/>
                </a:cxn>
                <a:cxn ang="0">
                  <a:pos x="491" y="403"/>
                </a:cxn>
                <a:cxn ang="0">
                  <a:pos x="573" y="431"/>
                </a:cxn>
                <a:cxn ang="0">
                  <a:pos x="637" y="468"/>
                </a:cxn>
                <a:cxn ang="0">
                  <a:pos x="682" y="522"/>
                </a:cxn>
                <a:cxn ang="0">
                  <a:pos x="701" y="605"/>
                </a:cxn>
                <a:cxn ang="0">
                  <a:pos x="682" y="697"/>
                </a:cxn>
                <a:cxn ang="0">
                  <a:pos x="646" y="761"/>
                </a:cxn>
                <a:cxn ang="0">
                  <a:pos x="591" y="806"/>
                </a:cxn>
                <a:cxn ang="0">
                  <a:pos x="519" y="843"/>
                </a:cxn>
                <a:cxn ang="0">
                  <a:pos x="446" y="852"/>
                </a:cxn>
                <a:cxn ang="0">
                  <a:pos x="364" y="861"/>
                </a:cxn>
                <a:cxn ang="0">
                  <a:pos x="246" y="852"/>
                </a:cxn>
                <a:cxn ang="0">
                  <a:pos x="146" y="825"/>
                </a:cxn>
                <a:cxn ang="0">
                  <a:pos x="73" y="770"/>
                </a:cxn>
                <a:cxn ang="0">
                  <a:pos x="18" y="687"/>
                </a:cxn>
                <a:cxn ang="0">
                  <a:pos x="0" y="568"/>
                </a:cxn>
                <a:cxn ang="0">
                  <a:pos x="82" y="568"/>
                </a:cxn>
                <a:cxn ang="0">
                  <a:pos x="100" y="660"/>
                </a:cxn>
                <a:cxn ang="0">
                  <a:pos x="146" y="715"/>
                </a:cxn>
                <a:cxn ang="0">
                  <a:pos x="200" y="752"/>
                </a:cxn>
                <a:cxn ang="0">
                  <a:pos x="273" y="770"/>
                </a:cxn>
                <a:cxn ang="0">
                  <a:pos x="364" y="779"/>
                </a:cxn>
                <a:cxn ang="0">
                  <a:pos x="437" y="770"/>
                </a:cxn>
                <a:cxn ang="0">
                  <a:pos x="500" y="761"/>
                </a:cxn>
                <a:cxn ang="0">
                  <a:pos x="555" y="724"/>
                </a:cxn>
                <a:cxn ang="0">
                  <a:pos x="591" y="678"/>
                </a:cxn>
                <a:cxn ang="0">
                  <a:pos x="610" y="614"/>
                </a:cxn>
                <a:cxn ang="0">
                  <a:pos x="591" y="550"/>
                </a:cxn>
                <a:cxn ang="0">
                  <a:pos x="546" y="513"/>
                </a:cxn>
                <a:cxn ang="0">
                  <a:pos x="482" y="486"/>
                </a:cxn>
                <a:cxn ang="0">
                  <a:pos x="400" y="468"/>
                </a:cxn>
                <a:cxn ang="0">
                  <a:pos x="318" y="458"/>
                </a:cxn>
                <a:cxn ang="0">
                  <a:pos x="191" y="431"/>
                </a:cxn>
                <a:cxn ang="0">
                  <a:pos x="100" y="385"/>
                </a:cxn>
                <a:cxn ang="0">
                  <a:pos x="36" y="321"/>
                </a:cxn>
                <a:cxn ang="0">
                  <a:pos x="18" y="239"/>
                </a:cxn>
                <a:cxn ang="0">
                  <a:pos x="36" y="147"/>
                </a:cxn>
                <a:cxn ang="0">
                  <a:pos x="82" y="83"/>
                </a:cxn>
                <a:cxn ang="0">
                  <a:pos x="155" y="37"/>
                </a:cxn>
                <a:cxn ang="0">
                  <a:pos x="246" y="9"/>
                </a:cxn>
                <a:cxn ang="0">
                  <a:pos x="337" y="0"/>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a:lstStyle/>
            <a:p>
              <a:pPr>
                <a:defRPr/>
              </a:pPr>
              <a:endParaRPr lang="de-CH" sz="1800" kern="0">
                <a:solidFill>
                  <a:prstClr val="black"/>
                </a:solidFill>
                <a:cs typeface="Arial" charset="0"/>
              </a:endParaRPr>
            </a:p>
          </p:txBody>
        </p:sp>
        <p:sp>
          <p:nvSpPr>
            <p:cNvPr id="15" name="Freeform 157"/>
            <p:cNvSpPr>
              <a:spLocks noEditPoints="1"/>
            </p:cNvSpPr>
            <p:nvPr userDrawn="1"/>
          </p:nvSpPr>
          <p:spPr bwMode="auto">
            <a:xfrm>
              <a:off x="5222607" y="3031690"/>
              <a:ext cx="1052108" cy="985169"/>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8EBA1B"/>
            </a:solidFill>
            <a:ln w="0">
              <a:noFill/>
              <a:prstDash val="solid"/>
              <a:round/>
              <a:headEnd/>
              <a:tailEnd/>
            </a:ln>
          </p:spPr>
          <p:txBody>
            <a:bodyPr/>
            <a:lstStyle/>
            <a:p>
              <a:pPr>
                <a:defRPr/>
              </a:pPr>
              <a:endParaRPr lang="de-CH" sz="1800" kern="0">
                <a:solidFill>
                  <a:prstClr val="black"/>
                </a:solidFill>
                <a:cs typeface="Arial" charset="0"/>
              </a:endParaRPr>
            </a:p>
          </p:txBody>
        </p:sp>
        <p:sp>
          <p:nvSpPr>
            <p:cNvPr id="16" name="Freeform 158"/>
            <p:cNvSpPr>
              <a:spLocks/>
            </p:cNvSpPr>
            <p:nvPr userDrawn="1"/>
          </p:nvSpPr>
          <p:spPr bwMode="auto">
            <a:xfrm>
              <a:off x="6376122" y="3031690"/>
              <a:ext cx="925340" cy="959908"/>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8EBA1B"/>
            </a:solidFill>
            <a:ln w="0">
              <a:noFill/>
              <a:prstDash val="solid"/>
              <a:round/>
              <a:headEnd/>
              <a:tailEnd/>
            </a:ln>
          </p:spPr>
          <p:txBody>
            <a:bodyPr/>
            <a:lstStyle/>
            <a:p>
              <a:pPr>
                <a:defRPr/>
              </a:pPr>
              <a:endParaRPr lang="de-CH" sz="1800" kern="0">
                <a:solidFill>
                  <a:prstClr val="black"/>
                </a:solidFill>
                <a:cs typeface="Arial" charset="0"/>
              </a:endParaRPr>
            </a:p>
          </p:txBody>
        </p:sp>
        <p:sp>
          <p:nvSpPr>
            <p:cNvPr id="17" name="Rectangle 159"/>
            <p:cNvSpPr>
              <a:spLocks noChangeArrowheads="1"/>
            </p:cNvSpPr>
            <p:nvPr userDrawn="1"/>
          </p:nvSpPr>
          <p:spPr bwMode="auto">
            <a:xfrm>
              <a:off x="7428221" y="2690674"/>
              <a:ext cx="126759" cy="1300924"/>
            </a:xfrm>
            <a:prstGeom prst="rect">
              <a:avLst/>
            </a:prstGeom>
            <a:solidFill>
              <a:srgbClr val="8EBA1B"/>
            </a:solidFill>
            <a:ln w="0">
              <a:noFill/>
              <a:prstDash val="solid"/>
              <a:miter lim="800000"/>
              <a:headEnd/>
              <a:tailEnd/>
            </a:ln>
          </p:spPr>
          <p:txBody>
            <a:bodyPr/>
            <a:lstStyle/>
            <a:p>
              <a:pPr>
                <a:defRPr/>
              </a:pPr>
              <a:endParaRPr lang="de-CH" sz="1800" kern="0">
                <a:solidFill>
                  <a:prstClr val="black"/>
                </a:solidFill>
                <a:cs typeface="Arial" charset="0"/>
              </a:endParaRPr>
            </a:p>
          </p:txBody>
        </p:sp>
        <p:sp>
          <p:nvSpPr>
            <p:cNvPr id="18" name="Freeform 160"/>
            <p:cNvSpPr>
              <a:spLocks noEditPoints="1"/>
            </p:cNvSpPr>
            <p:nvPr userDrawn="1"/>
          </p:nvSpPr>
          <p:spPr bwMode="auto">
            <a:xfrm>
              <a:off x="7732444" y="2690674"/>
              <a:ext cx="126759" cy="1300924"/>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8EBA1B"/>
            </a:solidFill>
            <a:ln w="0">
              <a:noFill/>
              <a:prstDash val="solid"/>
              <a:round/>
              <a:headEnd/>
              <a:tailEnd/>
            </a:ln>
          </p:spPr>
          <p:txBody>
            <a:bodyPr/>
            <a:lstStyle/>
            <a:p>
              <a:pPr>
                <a:defRPr/>
              </a:pPr>
              <a:endParaRPr lang="de-CH" sz="1800" kern="0">
                <a:solidFill>
                  <a:prstClr val="black"/>
                </a:solidFill>
                <a:cs typeface="Arial" charset="0"/>
              </a:endParaRPr>
            </a:p>
          </p:txBody>
        </p:sp>
        <p:sp>
          <p:nvSpPr>
            <p:cNvPr id="19" name="Freeform 161"/>
            <p:cNvSpPr>
              <a:spLocks/>
            </p:cNvSpPr>
            <p:nvPr userDrawn="1"/>
          </p:nvSpPr>
          <p:spPr bwMode="auto">
            <a:xfrm>
              <a:off x="8023995" y="3031690"/>
              <a:ext cx="925340" cy="959908"/>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8EBA1B"/>
            </a:solidFill>
            <a:ln w="0">
              <a:noFill/>
              <a:prstDash val="solid"/>
              <a:round/>
              <a:headEnd/>
              <a:tailEnd/>
            </a:ln>
          </p:spPr>
          <p:txBody>
            <a:bodyPr/>
            <a:lstStyle/>
            <a:p>
              <a:pPr>
                <a:defRPr/>
              </a:pPr>
              <a:endParaRPr lang="de-CH" sz="1800" kern="0">
                <a:solidFill>
                  <a:prstClr val="black"/>
                </a:solidFill>
                <a:cs typeface="Arial" charset="0"/>
              </a:endParaRPr>
            </a:p>
          </p:txBody>
        </p:sp>
        <p:sp>
          <p:nvSpPr>
            <p:cNvPr id="20" name="Freeform 162"/>
            <p:cNvSpPr>
              <a:spLocks noEditPoints="1"/>
            </p:cNvSpPr>
            <p:nvPr userDrawn="1"/>
          </p:nvSpPr>
          <p:spPr bwMode="auto">
            <a:xfrm>
              <a:off x="9076094" y="3031690"/>
              <a:ext cx="1026756" cy="985169"/>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8EBA1B"/>
            </a:solidFill>
            <a:ln w="0">
              <a:noFill/>
              <a:prstDash val="solid"/>
              <a:round/>
              <a:headEnd/>
              <a:tailEnd/>
            </a:ln>
          </p:spPr>
          <p:txBody>
            <a:bodyPr/>
            <a:lstStyle/>
            <a:p>
              <a:pPr>
                <a:defRPr/>
              </a:pPr>
              <a:endParaRPr lang="de-CH" sz="1800" kern="0">
                <a:solidFill>
                  <a:prstClr val="black"/>
                </a:solidFill>
                <a:cs typeface="Arial" charset="0"/>
              </a:endParaRPr>
            </a:p>
          </p:txBody>
        </p:sp>
      </p:grpSp>
      <p:grpSp>
        <p:nvGrpSpPr>
          <p:cNvPr id="397318" name="Gruppieren 37"/>
          <p:cNvGrpSpPr>
            <a:grpSpLocks/>
          </p:cNvGrpSpPr>
          <p:nvPr/>
        </p:nvGrpSpPr>
        <p:grpSpPr bwMode="auto">
          <a:xfrm>
            <a:off x="508003" y="6488186"/>
            <a:ext cx="2207684" cy="180975"/>
            <a:chOff x="2238376" y="3248025"/>
            <a:chExt cx="4605338" cy="503238"/>
          </a:xfrm>
        </p:grpSpPr>
        <p:sp>
          <p:nvSpPr>
            <p:cNvPr id="22" name="Freeform 226"/>
            <p:cNvSpPr>
              <a:spLocks noEditPoints="1"/>
            </p:cNvSpPr>
            <p:nvPr userDrawn="1"/>
          </p:nvSpPr>
          <p:spPr bwMode="auto">
            <a:xfrm>
              <a:off x="6265286" y="3248025"/>
              <a:ext cx="578428" cy="397293"/>
            </a:xfrm>
            <a:custGeom>
              <a:avLst/>
              <a:gdLst/>
              <a:ahLst/>
              <a:cxnLst>
                <a:cxn ang="0">
                  <a:pos x="36" y="208"/>
                </a:cxn>
                <a:cxn ang="0">
                  <a:pos x="0" y="244"/>
                </a:cxn>
                <a:cxn ang="0">
                  <a:pos x="146" y="74"/>
                </a:cxn>
                <a:cxn ang="0">
                  <a:pos x="172" y="78"/>
                </a:cxn>
                <a:cxn ang="0">
                  <a:pos x="181" y="107"/>
                </a:cxn>
                <a:cxn ang="0">
                  <a:pos x="158" y="100"/>
                </a:cxn>
                <a:cxn ang="0">
                  <a:pos x="134" y="101"/>
                </a:cxn>
                <a:cxn ang="0">
                  <a:pos x="112" y="113"/>
                </a:cxn>
                <a:cxn ang="0">
                  <a:pos x="99" y="135"/>
                </a:cxn>
                <a:cxn ang="0">
                  <a:pos x="94" y="161"/>
                </a:cxn>
                <a:cxn ang="0">
                  <a:pos x="98" y="187"/>
                </a:cxn>
                <a:cxn ang="0">
                  <a:pos x="111" y="209"/>
                </a:cxn>
                <a:cxn ang="0">
                  <a:pos x="134" y="222"/>
                </a:cxn>
                <a:cxn ang="0">
                  <a:pos x="160" y="223"/>
                </a:cxn>
                <a:cxn ang="0">
                  <a:pos x="182" y="215"/>
                </a:cxn>
                <a:cxn ang="0">
                  <a:pos x="171" y="246"/>
                </a:cxn>
                <a:cxn ang="0">
                  <a:pos x="146" y="249"/>
                </a:cxn>
                <a:cxn ang="0">
                  <a:pos x="107" y="240"/>
                </a:cxn>
                <a:cxn ang="0">
                  <a:pos x="79" y="216"/>
                </a:cxn>
                <a:cxn ang="0">
                  <a:pos x="64" y="182"/>
                </a:cxn>
                <a:cxn ang="0">
                  <a:pos x="64" y="141"/>
                </a:cxn>
                <a:cxn ang="0">
                  <a:pos x="78" y="106"/>
                </a:cxn>
                <a:cxn ang="0">
                  <a:pos x="107" y="83"/>
                </a:cxn>
                <a:cxn ang="0">
                  <a:pos x="146" y="74"/>
                </a:cxn>
                <a:cxn ang="0">
                  <a:pos x="249" y="0"/>
                </a:cxn>
                <a:cxn ang="0">
                  <a:pos x="250" y="102"/>
                </a:cxn>
                <a:cxn ang="0">
                  <a:pos x="272" y="82"/>
                </a:cxn>
                <a:cxn ang="0">
                  <a:pos x="303" y="74"/>
                </a:cxn>
                <a:cxn ang="0">
                  <a:pos x="333" y="81"/>
                </a:cxn>
                <a:cxn ang="0">
                  <a:pos x="354" y="99"/>
                </a:cxn>
                <a:cxn ang="0">
                  <a:pos x="364" y="128"/>
                </a:cxn>
                <a:cxn ang="0">
                  <a:pos x="365" y="244"/>
                </a:cxn>
                <a:cxn ang="0">
                  <a:pos x="334" y="159"/>
                </a:cxn>
                <a:cxn ang="0">
                  <a:pos x="332" y="126"/>
                </a:cxn>
                <a:cxn ang="0">
                  <a:pos x="321" y="107"/>
                </a:cxn>
                <a:cxn ang="0">
                  <a:pos x="299" y="99"/>
                </a:cxn>
                <a:cxn ang="0">
                  <a:pos x="274" y="106"/>
                </a:cxn>
                <a:cxn ang="0">
                  <a:pos x="258" y="124"/>
                </a:cxn>
                <a:cxn ang="0">
                  <a:pos x="250" y="151"/>
                </a:cxn>
                <a:cxn ang="0">
                  <a:pos x="249" y="244"/>
                </a:cxn>
                <a:cxn ang="0">
                  <a:pos x="218" y="0"/>
                </a:cxn>
              </a:cxnLst>
              <a:rect l="0" t="0" r="r" b="b"/>
              <a:pathLst>
                <a:path w="365" h="249">
                  <a:moveTo>
                    <a:pt x="0" y="208"/>
                  </a:moveTo>
                  <a:lnTo>
                    <a:pt x="36" y="208"/>
                  </a:lnTo>
                  <a:lnTo>
                    <a:pt x="36" y="244"/>
                  </a:lnTo>
                  <a:lnTo>
                    <a:pt x="0" y="244"/>
                  </a:lnTo>
                  <a:lnTo>
                    <a:pt x="0" y="208"/>
                  </a:lnTo>
                  <a:close/>
                  <a:moveTo>
                    <a:pt x="146" y="74"/>
                  </a:moveTo>
                  <a:lnTo>
                    <a:pt x="159" y="75"/>
                  </a:lnTo>
                  <a:lnTo>
                    <a:pt x="172" y="78"/>
                  </a:lnTo>
                  <a:lnTo>
                    <a:pt x="182" y="82"/>
                  </a:lnTo>
                  <a:lnTo>
                    <a:pt x="181" y="107"/>
                  </a:lnTo>
                  <a:lnTo>
                    <a:pt x="169" y="103"/>
                  </a:lnTo>
                  <a:lnTo>
                    <a:pt x="158" y="100"/>
                  </a:lnTo>
                  <a:lnTo>
                    <a:pt x="147" y="99"/>
                  </a:lnTo>
                  <a:lnTo>
                    <a:pt x="134" y="101"/>
                  </a:lnTo>
                  <a:lnTo>
                    <a:pt x="122" y="106"/>
                  </a:lnTo>
                  <a:lnTo>
                    <a:pt x="112" y="113"/>
                  </a:lnTo>
                  <a:lnTo>
                    <a:pt x="104" y="123"/>
                  </a:lnTo>
                  <a:lnTo>
                    <a:pt x="99" y="135"/>
                  </a:lnTo>
                  <a:lnTo>
                    <a:pt x="95" y="148"/>
                  </a:lnTo>
                  <a:lnTo>
                    <a:pt x="94" y="161"/>
                  </a:lnTo>
                  <a:lnTo>
                    <a:pt x="95" y="174"/>
                  </a:lnTo>
                  <a:lnTo>
                    <a:pt x="98" y="187"/>
                  </a:lnTo>
                  <a:lnTo>
                    <a:pt x="103" y="199"/>
                  </a:lnTo>
                  <a:lnTo>
                    <a:pt x="111" y="209"/>
                  </a:lnTo>
                  <a:lnTo>
                    <a:pt x="121" y="217"/>
                  </a:lnTo>
                  <a:lnTo>
                    <a:pt x="134" y="222"/>
                  </a:lnTo>
                  <a:lnTo>
                    <a:pt x="149" y="224"/>
                  </a:lnTo>
                  <a:lnTo>
                    <a:pt x="160" y="223"/>
                  </a:lnTo>
                  <a:lnTo>
                    <a:pt x="171" y="220"/>
                  </a:lnTo>
                  <a:lnTo>
                    <a:pt x="182" y="215"/>
                  </a:lnTo>
                  <a:lnTo>
                    <a:pt x="184" y="242"/>
                  </a:lnTo>
                  <a:lnTo>
                    <a:pt x="171" y="246"/>
                  </a:lnTo>
                  <a:lnTo>
                    <a:pt x="158" y="248"/>
                  </a:lnTo>
                  <a:lnTo>
                    <a:pt x="146" y="249"/>
                  </a:lnTo>
                  <a:lnTo>
                    <a:pt x="125" y="246"/>
                  </a:lnTo>
                  <a:lnTo>
                    <a:pt x="107" y="240"/>
                  </a:lnTo>
                  <a:lnTo>
                    <a:pt x="92" y="230"/>
                  </a:lnTo>
                  <a:lnTo>
                    <a:pt x="79" y="216"/>
                  </a:lnTo>
                  <a:lnTo>
                    <a:pt x="70" y="200"/>
                  </a:lnTo>
                  <a:lnTo>
                    <a:pt x="64" y="182"/>
                  </a:lnTo>
                  <a:lnTo>
                    <a:pt x="62" y="161"/>
                  </a:lnTo>
                  <a:lnTo>
                    <a:pt x="64" y="141"/>
                  </a:lnTo>
                  <a:lnTo>
                    <a:pt x="69" y="122"/>
                  </a:lnTo>
                  <a:lnTo>
                    <a:pt x="78" y="106"/>
                  </a:lnTo>
                  <a:lnTo>
                    <a:pt x="91" y="93"/>
                  </a:lnTo>
                  <a:lnTo>
                    <a:pt x="107" y="83"/>
                  </a:lnTo>
                  <a:lnTo>
                    <a:pt x="125" y="76"/>
                  </a:lnTo>
                  <a:lnTo>
                    <a:pt x="146" y="74"/>
                  </a:lnTo>
                  <a:close/>
                  <a:moveTo>
                    <a:pt x="218" y="0"/>
                  </a:moveTo>
                  <a:lnTo>
                    <a:pt x="249" y="0"/>
                  </a:lnTo>
                  <a:lnTo>
                    <a:pt x="249" y="102"/>
                  </a:lnTo>
                  <a:lnTo>
                    <a:pt x="250" y="102"/>
                  </a:lnTo>
                  <a:lnTo>
                    <a:pt x="260" y="90"/>
                  </a:lnTo>
                  <a:lnTo>
                    <a:pt x="272" y="82"/>
                  </a:lnTo>
                  <a:lnTo>
                    <a:pt x="287" y="76"/>
                  </a:lnTo>
                  <a:lnTo>
                    <a:pt x="303" y="74"/>
                  </a:lnTo>
                  <a:lnTo>
                    <a:pt x="320" y="76"/>
                  </a:lnTo>
                  <a:lnTo>
                    <a:pt x="333" y="81"/>
                  </a:lnTo>
                  <a:lnTo>
                    <a:pt x="345" y="88"/>
                  </a:lnTo>
                  <a:lnTo>
                    <a:pt x="354" y="99"/>
                  </a:lnTo>
                  <a:lnTo>
                    <a:pt x="360" y="112"/>
                  </a:lnTo>
                  <a:lnTo>
                    <a:pt x="364" y="128"/>
                  </a:lnTo>
                  <a:lnTo>
                    <a:pt x="365" y="146"/>
                  </a:lnTo>
                  <a:lnTo>
                    <a:pt x="365" y="244"/>
                  </a:lnTo>
                  <a:lnTo>
                    <a:pt x="334" y="244"/>
                  </a:lnTo>
                  <a:lnTo>
                    <a:pt x="334" y="159"/>
                  </a:lnTo>
                  <a:lnTo>
                    <a:pt x="333" y="141"/>
                  </a:lnTo>
                  <a:lnTo>
                    <a:pt x="332" y="126"/>
                  </a:lnTo>
                  <a:lnTo>
                    <a:pt x="327" y="115"/>
                  </a:lnTo>
                  <a:lnTo>
                    <a:pt x="321" y="107"/>
                  </a:lnTo>
                  <a:lnTo>
                    <a:pt x="311" y="102"/>
                  </a:lnTo>
                  <a:lnTo>
                    <a:pt x="299" y="99"/>
                  </a:lnTo>
                  <a:lnTo>
                    <a:pt x="286" y="101"/>
                  </a:lnTo>
                  <a:lnTo>
                    <a:pt x="274" y="106"/>
                  </a:lnTo>
                  <a:lnTo>
                    <a:pt x="264" y="113"/>
                  </a:lnTo>
                  <a:lnTo>
                    <a:pt x="258" y="124"/>
                  </a:lnTo>
                  <a:lnTo>
                    <a:pt x="252" y="137"/>
                  </a:lnTo>
                  <a:lnTo>
                    <a:pt x="250" y="151"/>
                  </a:lnTo>
                  <a:lnTo>
                    <a:pt x="249" y="168"/>
                  </a:lnTo>
                  <a:lnTo>
                    <a:pt x="249" y="244"/>
                  </a:lnTo>
                  <a:lnTo>
                    <a:pt x="218" y="244"/>
                  </a:lnTo>
                  <a:lnTo>
                    <a:pt x="218" y="0"/>
                  </a:lnTo>
                  <a:close/>
                </a:path>
              </a:pathLst>
            </a:custGeom>
            <a:solidFill>
              <a:srgbClr val="4F81BD"/>
            </a:solidFill>
            <a:ln w="0">
              <a:noFill/>
              <a:prstDash val="solid"/>
              <a:round/>
              <a:headEnd/>
              <a:tailEnd/>
            </a:ln>
          </p:spPr>
          <p:txBody>
            <a:bodyPr/>
            <a:lstStyle/>
            <a:p>
              <a:pPr>
                <a:defRPr/>
              </a:pPr>
              <a:endParaRPr lang="de-CH" sz="1800" kern="0">
                <a:solidFill>
                  <a:prstClr val="black"/>
                </a:solidFill>
                <a:cs typeface="Arial" charset="0"/>
              </a:endParaRPr>
            </a:p>
          </p:txBody>
        </p:sp>
        <p:sp>
          <p:nvSpPr>
            <p:cNvPr id="23" name="Freeform 227"/>
            <p:cNvSpPr>
              <a:spLocks noEditPoints="1"/>
            </p:cNvSpPr>
            <p:nvPr userDrawn="1"/>
          </p:nvSpPr>
          <p:spPr bwMode="auto">
            <a:xfrm>
              <a:off x="2238376" y="3248025"/>
              <a:ext cx="3951848" cy="503238"/>
            </a:xfrm>
            <a:custGeom>
              <a:avLst/>
              <a:gdLst/>
              <a:ahLst/>
              <a:cxnLst>
                <a:cxn ang="0">
                  <a:pos x="2367" y="177"/>
                </a:cxn>
                <a:cxn ang="0">
                  <a:pos x="2452" y="192"/>
                </a:cxn>
                <a:cxn ang="0">
                  <a:pos x="2411" y="99"/>
                </a:cxn>
                <a:cxn ang="0">
                  <a:pos x="843" y="134"/>
                </a:cxn>
                <a:cxn ang="0">
                  <a:pos x="1983" y="183"/>
                </a:cxn>
                <a:cxn ang="0">
                  <a:pos x="2058" y="199"/>
                </a:cxn>
                <a:cxn ang="0">
                  <a:pos x="2068" y="219"/>
                </a:cxn>
                <a:cxn ang="0">
                  <a:pos x="1956" y="211"/>
                </a:cxn>
                <a:cxn ang="0">
                  <a:pos x="1199" y="79"/>
                </a:cxn>
                <a:cxn ang="0">
                  <a:pos x="1409" y="244"/>
                </a:cxn>
                <a:cxn ang="0">
                  <a:pos x="497" y="165"/>
                </a:cxn>
                <a:cxn ang="0">
                  <a:pos x="566" y="209"/>
                </a:cxn>
                <a:cxn ang="0">
                  <a:pos x="583" y="219"/>
                </a:cxn>
                <a:cxn ang="0">
                  <a:pos x="486" y="235"/>
                </a:cxn>
                <a:cxn ang="0">
                  <a:pos x="2446" y="85"/>
                </a:cxn>
                <a:cxn ang="0">
                  <a:pos x="2478" y="285"/>
                </a:cxn>
                <a:cxn ang="0">
                  <a:pos x="2345" y="306"/>
                </a:cxn>
                <a:cxn ang="0">
                  <a:pos x="2453" y="266"/>
                </a:cxn>
                <a:cxn ang="0">
                  <a:pos x="2372" y="238"/>
                </a:cxn>
                <a:cxn ang="0">
                  <a:pos x="2343" y="116"/>
                </a:cxn>
                <a:cxn ang="0">
                  <a:pos x="2276" y="88"/>
                </a:cxn>
                <a:cxn ang="0">
                  <a:pos x="2262" y="126"/>
                </a:cxn>
                <a:cxn ang="0">
                  <a:pos x="2183" y="137"/>
                </a:cxn>
                <a:cxn ang="0">
                  <a:pos x="2188" y="92"/>
                </a:cxn>
                <a:cxn ang="0">
                  <a:pos x="1655" y="101"/>
                </a:cxn>
                <a:cxn ang="0">
                  <a:pos x="1587" y="174"/>
                </a:cxn>
                <a:cxn ang="0">
                  <a:pos x="1674" y="215"/>
                </a:cxn>
                <a:cxn ang="0">
                  <a:pos x="1561" y="200"/>
                </a:cxn>
                <a:cxn ang="0">
                  <a:pos x="1638" y="74"/>
                </a:cxn>
                <a:cxn ang="0">
                  <a:pos x="1053" y="244"/>
                </a:cxn>
                <a:cxn ang="0">
                  <a:pos x="974" y="101"/>
                </a:cxn>
                <a:cxn ang="0">
                  <a:pos x="907" y="79"/>
                </a:cxn>
                <a:cxn ang="0">
                  <a:pos x="823" y="76"/>
                </a:cxn>
                <a:cxn ang="0">
                  <a:pos x="760" y="184"/>
                </a:cxn>
                <a:cxn ang="0">
                  <a:pos x="857" y="211"/>
                </a:cxn>
                <a:cxn ang="0">
                  <a:pos x="773" y="243"/>
                </a:cxn>
                <a:cxn ang="0">
                  <a:pos x="742" y="105"/>
                </a:cxn>
                <a:cxn ang="0">
                  <a:pos x="244" y="107"/>
                </a:cxn>
                <a:cxn ang="0">
                  <a:pos x="158" y="148"/>
                </a:cxn>
                <a:cxn ang="0">
                  <a:pos x="223" y="223"/>
                </a:cxn>
                <a:cxn ang="0">
                  <a:pos x="155" y="230"/>
                </a:cxn>
                <a:cxn ang="0">
                  <a:pos x="170" y="83"/>
                </a:cxn>
                <a:cxn ang="0">
                  <a:pos x="77" y="102"/>
                </a:cxn>
                <a:cxn ang="0">
                  <a:pos x="38" y="134"/>
                </a:cxn>
                <a:cxn ang="0">
                  <a:pos x="104" y="197"/>
                </a:cxn>
                <a:cxn ang="0">
                  <a:pos x="15" y="245"/>
                </a:cxn>
                <a:cxn ang="0">
                  <a:pos x="64" y="216"/>
                </a:cxn>
                <a:cxn ang="0">
                  <a:pos x="7" y="148"/>
                </a:cxn>
                <a:cxn ang="0">
                  <a:pos x="58" y="74"/>
                </a:cxn>
                <a:cxn ang="0">
                  <a:pos x="1154" y="222"/>
                </a:cxn>
                <a:cxn ang="0">
                  <a:pos x="1122" y="237"/>
                </a:cxn>
                <a:cxn ang="0">
                  <a:pos x="1139" y="31"/>
                </a:cxn>
                <a:cxn ang="0">
                  <a:pos x="1879" y="244"/>
                </a:cxn>
                <a:cxn ang="0">
                  <a:pos x="1812" y="244"/>
                </a:cxn>
                <a:cxn ang="0">
                  <a:pos x="661" y="0"/>
                </a:cxn>
                <a:cxn ang="0">
                  <a:pos x="396" y="81"/>
                </a:cxn>
                <a:cxn ang="0">
                  <a:pos x="395" y="141"/>
                </a:cxn>
                <a:cxn ang="0">
                  <a:pos x="320" y="124"/>
                </a:cxn>
              </a:cxnLst>
              <a:rect l="0" t="0" r="r" b="b"/>
              <a:pathLst>
                <a:path w="2489" h="317">
                  <a:moveTo>
                    <a:pt x="2411" y="99"/>
                  </a:moveTo>
                  <a:lnTo>
                    <a:pt x="2399" y="101"/>
                  </a:lnTo>
                  <a:lnTo>
                    <a:pt x="2388" y="107"/>
                  </a:lnTo>
                  <a:lnTo>
                    <a:pt x="2380" y="115"/>
                  </a:lnTo>
                  <a:lnTo>
                    <a:pt x="2373" y="125"/>
                  </a:lnTo>
                  <a:lnTo>
                    <a:pt x="2369" y="137"/>
                  </a:lnTo>
                  <a:lnTo>
                    <a:pt x="2366" y="149"/>
                  </a:lnTo>
                  <a:lnTo>
                    <a:pt x="2365" y="161"/>
                  </a:lnTo>
                  <a:lnTo>
                    <a:pt x="2367" y="177"/>
                  </a:lnTo>
                  <a:lnTo>
                    <a:pt x="2370" y="191"/>
                  </a:lnTo>
                  <a:lnTo>
                    <a:pt x="2377" y="203"/>
                  </a:lnTo>
                  <a:lnTo>
                    <a:pt x="2386" y="212"/>
                  </a:lnTo>
                  <a:lnTo>
                    <a:pt x="2398" y="219"/>
                  </a:lnTo>
                  <a:lnTo>
                    <a:pt x="2411" y="220"/>
                  </a:lnTo>
                  <a:lnTo>
                    <a:pt x="2425" y="219"/>
                  </a:lnTo>
                  <a:lnTo>
                    <a:pt x="2436" y="213"/>
                  </a:lnTo>
                  <a:lnTo>
                    <a:pt x="2446" y="204"/>
                  </a:lnTo>
                  <a:lnTo>
                    <a:pt x="2452" y="192"/>
                  </a:lnTo>
                  <a:lnTo>
                    <a:pt x="2457" y="179"/>
                  </a:lnTo>
                  <a:lnTo>
                    <a:pt x="2459" y="164"/>
                  </a:lnTo>
                  <a:lnTo>
                    <a:pt x="2458" y="149"/>
                  </a:lnTo>
                  <a:lnTo>
                    <a:pt x="2455" y="136"/>
                  </a:lnTo>
                  <a:lnTo>
                    <a:pt x="2451" y="123"/>
                  </a:lnTo>
                  <a:lnTo>
                    <a:pt x="2443" y="113"/>
                  </a:lnTo>
                  <a:lnTo>
                    <a:pt x="2435" y="106"/>
                  </a:lnTo>
                  <a:lnTo>
                    <a:pt x="2424" y="101"/>
                  </a:lnTo>
                  <a:lnTo>
                    <a:pt x="2411" y="99"/>
                  </a:lnTo>
                  <a:close/>
                  <a:moveTo>
                    <a:pt x="803" y="99"/>
                  </a:moveTo>
                  <a:lnTo>
                    <a:pt x="789" y="101"/>
                  </a:lnTo>
                  <a:lnTo>
                    <a:pt x="779" y="107"/>
                  </a:lnTo>
                  <a:lnTo>
                    <a:pt x="770" y="113"/>
                  </a:lnTo>
                  <a:lnTo>
                    <a:pt x="764" y="124"/>
                  </a:lnTo>
                  <a:lnTo>
                    <a:pt x="760" y="134"/>
                  </a:lnTo>
                  <a:lnTo>
                    <a:pt x="758" y="146"/>
                  </a:lnTo>
                  <a:lnTo>
                    <a:pt x="844" y="146"/>
                  </a:lnTo>
                  <a:lnTo>
                    <a:pt x="843" y="134"/>
                  </a:lnTo>
                  <a:lnTo>
                    <a:pt x="839" y="122"/>
                  </a:lnTo>
                  <a:lnTo>
                    <a:pt x="833" y="113"/>
                  </a:lnTo>
                  <a:lnTo>
                    <a:pt x="826" y="106"/>
                  </a:lnTo>
                  <a:lnTo>
                    <a:pt x="815" y="101"/>
                  </a:lnTo>
                  <a:lnTo>
                    <a:pt x="803" y="99"/>
                  </a:lnTo>
                  <a:close/>
                  <a:moveTo>
                    <a:pt x="1952" y="79"/>
                  </a:moveTo>
                  <a:lnTo>
                    <a:pt x="1982" y="79"/>
                  </a:lnTo>
                  <a:lnTo>
                    <a:pt x="1982" y="165"/>
                  </a:lnTo>
                  <a:lnTo>
                    <a:pt x="1983" y="183"/>
                  </a:lnTo>
                  <a:lnTo>
                    <a:pt x="1985" y="197"/>
                  </a:lnTo>
                  <a:lnTo>
                    <a:pt x="1989" y="208"/>
                  </a:lnTo>
                  <a:lnTo>
                    <a:pt x="1996" y="217"/>
                  </a:lnTo>
                  <a:lnTo>
                    <a:pt x="2005" y="221"/>
                  </a:lnTo>
                  <a:lnTo>
                    <a:pt x="2017" y="224"/>
                  </a:lnTo>
                  <a:lnTo>
                    <a:pt x="2031" y="222"/>
                  </a:lnTo>
                  <a:lnTo>
                    <a:pt x="2043" y="218"/>
                  </a:lnTo>
                  <a:lnTo>
                    <a:pt x="2052" y="209"/>
                  </a:lnTo>
                  <a:lnTo>
                    <a:pt x="2058" y="199"/>
                  </a:lnTo>
                  <a:lnTo>
                    <a:pt x="2064" y="186"/>
                  </a:lnTo>
                  <a:lnTo>
                    <a:pt x="2067" y="172"/>
                  </a:lnTo>
                  <a:lnTo>
                    <a:pt x="2068" y="156"/>
                  </a:lnTo>
                  <a:lnTo>
                    <a:pt x="2068" y="79"/>
                  </a:lnTo>
                  <a:lnTo>
                    <a:pt x="2098" y="79"/>
                  </a:lnTo>
                  <a:lnTo>
                    <a:pt x="2098" y="244"/>
                  </a:lnTo>
                  <a:lnTo>
                    <a:pt x="2068" y="244"/>
                  </a:lnTo>
                  <a:lnTo>
                    <a:pt x="2068" y="219"/>
                  </a:lnTo>
                  <a:lnTo>
                    <a:pt x="2068" y="219"/>
                  </a:lnTo>
                  <a:lnTo>
                    <a:pt x="2058" y="232"/>
                  </a:lnTo>
                  <a:lnTo>
                    <a:pt x="2045" y="241"/>
                  </a:lnTo>
                  <a:lnTo>
                    <a:pt x="2030" y="247"/>
                  </a:lnTo>
                  <a:lnTo>
                    <a:pt x="2013" y="249"/>
                  </a:lnTo>
                  <a:lnTo>
                    <a:pt x="1997" y="247"/>
                  </a:lnTo>
                  <a:lnTo>
                    <a:pt x="1983" y="243"/>
                  </a:lnTo>
                  <a:lnTo>
                    <a:pt x="1971" y="235"/>
                  </a:lnTo>
                  <a:lnTo>
                    <a:pt x="1963" y="224"/>
                  </a:lnTo>
                  <a:lnTo>
                    <a:pt x="1956" y="211"/>
                  </a:lnTo>
                  <a:lnTo>
                    <a:pt x="1952" y="195"/>
                  </a:lnTo>
                  <a:lnTo>
                    <a:pt x="1952" y="177"/>
                  </a:lnTo>
                  <a:lnTo>
                    <a:pt x="1952" y="79"/>
                  </a:lnTo>
                  <a:close/>
                  <a:moveTo>
                    <a:pt x="1490" y="79"/>
                  </a:moveTo>
                  <a:lnTo>
                    <a:pt x="1522" y="79"/>
                  </a:lnTo>
                  <a:lnTo>
                    <a:pt x="1522" y="244"/>
                  </a:lnTo>
                  <a:lnTo>
                    <a:pt x="1490" y="244"/>
                  </a:lnTo>
                  <a:lnTo>
                    <a:pt x="1490" y="79"/>
                  </a:lnTo>
                  <a:close/>
                  <a:moveTo>
                    <a:pt x="1199" y="79"/>
                  </a:moveTo>
                  <a:lnTo>
                    <a:pt x="1233" y="79"/>
                  </a:lnTo>
                  <a:lnTo>
                    <a:pt x="1271" y="216"/>
                  </a:lnTo>
                  <a:lnTo>
                    <a:pt x="1272" y="216"/>
                  </a:lnTo>
                  <a:lnTo>
                    <a:pt x="1314" y="79"/>
                  </a:lnTo>
                  <a:lnTo>
                    <a:pt x="1349" y="79"/>
                  </a:lnTo>
                  <a:lnTo>
                    <a:pt x="1392" y="216"/>
                  </a:lnTo>
                  <a:lnTo>
                    <a:pt x="1432" y="79"/>
                  </a:lnTo>
                  <a:lnTo>
                    <a:pt x="1462" y="79"/>
                  </a:lnTo>
                  <a:lnTo>
                    <a:pt x="1409" y="244"/>
                  </a:lnTo>
                  <a:lnTo>
                    <a:pt x="1373" y="244"/>
                  </a:lnTo>
                  <a:lnTo>
                    <a:pt x="1331" y="106"/>
                  </a:lnTo>
                  <a:lnTo>
                    <a:pt x="1330" y="106"/>
                  </a:lnTo>
                  <a:lnTo>
                    <a:pt x="1289" y="244"/>
                  </a:lnTo>
                  <a:lnTo>
                    <a:pt x="1253" y="244"/>
                  </a:lnTo>
                  <a:lnTo>
                    <a:pt x="1199" y="79"/>
                  </a:lnTo>
                  <a:close/>
                  <a:moveTo>
                    <a:pt x="466" y="79"/>
                  </a:moveTo>
                  <a:lnTo>
                    <a:pt x="497" y="79"/>
                  </a:lnTo>
                  <a:lnTo>
                    <a:pt x="497" y="165"/>
                  </a:lnTo>
                  <a:lnTo>
                    <a:pt x="498" y="183"/>
                  </a:lnTo>
                  <a:lnTo>
                    <a:pt x="500" y="197"/>
                  </a:lnTo>
                  <a:lnTo>
                    <a:pt x="504" y="208"/>
                  </a:lnTo>
                  <a:lnTo>
                    <a:pt x="511" y="217"/>
                  </a:lnTo>
                  <a:lnTo>
                    <a:pt x="520" y="221"/>
                  </a:lnTo>
                  <a:lnTo>
                    <a:pt x="532" y="224"/>
                  </a:lnTo>
                  <a:lnTo>
                    <a:pt x="546" y="222"/>
                  </a:lnTo>
                  <a:lnTo>
                    <a:pt x="557" y="218"/>
                  </a:lnTo>
                  <a:lnTo>
                    <a:pt x="566" y="209"/>
                  </a:lnTo>
                  <a:lnTo>
                    <a:pt x="572" y="199"/>
                  </a:lnTo>
                  <a:lnTo>
                    <a:pt x="578" y="186"/>
                  </a:lnTo>
                  <a:lnTo>
                    <a:pt x="581" y="172"/>
                  </a:lnTo>
                  <a:lnTo>
                    <a:pt x="582" y="156"/>
                  </a:lnTo>
                  <a:lnTo>
                    <a:pt x="582" y="79"/>
                  </a:lnTo>
                  <a:lnTo>
                    <a:pt x="612" y="79"/>
                  </a:lnTo>
                  <a:lnTo>
                    <a:pt x="612" y="244"/>
                  </a:lnTo>
                  <a:lnTo>
                    <a:pt x="583" y="244"/>
                  </a:lnTo>
                  <a:lnTo>
                    <a:pt x="583" y="219"/>
                  </a:lnTo>
                  <a:lnTo>
                    <a:pt x="582" y="219"/>
                  </a:lnTo>
                  <a:lnTo>
                    <a:pt x="575" y="229"/>
                  </a:lnTo>
                  <a:lnTo>
                    <a:pt x="566" y="237"/>
                  </a:lnTo>
                  <a:lnTo>
                    <a:pt x="555" y="244"/>
                  </a:lnTo>
                  <a:lnTo>
                    <a:pt x="542" y="247"/>
                  </a:lnTo>
                  <a:lnTo>
                    <a:pt x="528" y="249"/>
                  </a:lnTo>
                  <a:lnTo>
                    <a:pt x="511" y="247"/>
                  </a:lnTo>
                  <a:lnTo>
                    <a:pt x="497" y="243"/>
                  </a:lnTo>
                  <a:lnTo>
                    <a:pt x="486" y="235"/>
                  </a:lnTo>
                  <a:lnTo>
                    <a:pt x="477" y="224"/>
                  </a:lnTo>
                  <a:lnTo>
                    <a:pt x="470" y="211"/>
                  </a:lnTo>
                  <a:lnTo>
                    <a:pt x="467" y="195"/>
                  </a:lnTo>
                  <a:lnTo>
                    <a:pt x="466" y="177"/>
                  </a:lnTo>
                  <a:lnTo>
                    <a:pt x="466" y="79"/>
                  </a:lnTo>
                  <a:close/>
                  <a:moveTo>
                    <a:pt x="2406" y="74"/>
                  </a:moveTo>
                  <a:lnTo>
                    <a:pt x="2422" y="75"/>
                  </a:lnTo>
                  <a:lnTo>
                    <a:pt x="2436" y="79"/>
                  </a:lnTo>
                  <a:lnTo>
                    <a:pt x="2446" y="85"/>
                  </a:lnTo>
                  <a:lnTo>
                    <a:pt x="2454" y="93"/>
                  </a:lnTo>
                  <a:lnTo>
                    <a:pt x="2461" y="103"/>
                  </a:lnTo>
                  <a:lnTo>
                    <a:pt x="2462" y="103"/>
                  </a:lnTo>
                  <a:lnTo>
                    <a:pt x="2462" y="79"/>
                  </a:lnTo>
                  <a:lnTo>
                    <a:pt x="2489" y="79"/>
                  </a:lnTo>
                  <a:lnTo>
                    <a:pt x="2489" y="238"/>
                  </a:lnTo>
                  <a:lnTo>
                    <a:pt x="2488" y="256"/>
                  </a:lnTo>
                  <a:lnTo>
                    <a:pt x="2485" y="271"/>
                  </a:lnTo>
                  <a:lnTo>
                    <a:pt x="2478" y="285"/>
                  </a:lnTo>
                  <a:lnTo>
                    <a:pt x="2469" y="296"/>
                  </a:lnTo>
                  <a:lnTo>
                    <a:pt x="2457" y="305"/>
                  </a:lnTo>
                  <a:lnTo>
                    <a:pt x="2442" y="311"/>
                  </a:lnTo>
                  <a:lnTo>
                    <a:pt x="2425" y="316"/>
                  </a:lnTo>
                  <a:lnTo>
                    <a:pt x="2405" y="317"/>
                  </a:lnTo>
                  <a:lnTo>
                    <a:pt x="2392" y="317"/>
                  </a:lnTo>
                  <a:lnTo>
                    <a:pt x="2378" y="315"/>
                  </a:lnTo>
                  <a:lnTo>
                    <a:pt x="2363" y="311"/>
                  </a:lnTo>
                  <a:lnTo>
                    <a:pt x="2345" y="306"/>
                  </a:lnTo>
                  <a:lnTo>
                    <a:pt x="2348" y="277"/>
                  </a:lnTo>
                  <a:lnTo>
                    <a:pt x="2364" y="284"/>
                  </a:lnTo>
                  <a:lnTo>
                    <a:pt x="2379" y="289"/>
                  </a:lnTo>
                  <a:lnTo>
                    <a:pt x="2393" y="292"/>
                  </a:lnTo>
                  <a:lnTo>
                    <a:pt x="2408" y="293"/>
                  </a:lnTo>
                  <a:lnTo>
                    <a:pt x="2423" y="291"/>
                  </a:lnTo>
                  <a:lnTo>
                    <a:pt x="2436" y="285"/>
                  </a:lnTo>
                  <a:lnTo>
                    <a:pt x="2446" y="277"/>
                  </a:lnTo>
                  <a:lnTo>
                    <a:pt x="2453" y="266"/>
                  </a:lnTo>
                  <a:lnTo>
                    <a:pt x="2457" y="252"/>
                  </a:lnTo>
                  <a:lnTo>
                    <a:pt x="2459" y="235"/>
                  </a:lnTo>
                  <a:lnTo>
                    <a:pt x="2459" y="219"/>
                  </a:lnTo>
                  <a:lnTo>
                    <a:pt x="2448" y="230"/>
                  </a:lnTo>
                  <a:lnTo>
                    <a:pt x="2434" y="238"/>
                  </a:lnTo>
                  <a:lnTo>
                    <a:pt x="2418" y="243"/>
                  </a:lnTo>
                  <a:lnTo>
                    <a:pt x="2403" y="244"/>
                  </a:lnTo>
                  <a:lnTo>
                    <a:pt x="2386" y="243"/>
                  </a:lnTo>
                  <a:lnTo>
                    <a:pt x="2372" y="238"/>
                  </a:lnTo>
                  <a:lnTo>
                    <a:pt x="2360" y="230"/>
                  </a:lnTo>
                  <a:lnTo>
                    <a:pt x="2350" y="220"/>
                  </a:lnTo>
                  <a:lnTo>
                    <a:pt x="2343" y="208"/>
                  </a:lnTo>
                  <a:lnTo>
                    <a:pt x="2337" y="194"/>
                  </a:lnTo>
                  <a:lnTo>
                    <a:pt x="2334" y="179"/>
                  </a:lnTo>
                  <a:lnTo>
                    <a:pt x="2333" y="163"/>
                  </a:lnTo>
                  <a:lnTo>
                    <a:pt x="2334" y="147"/>
                  </a:lnTo>
                  <a:lnTo>
                    <a:pt x="2337" y="132"/>
                  </a:lnTo>
                  <a:lnTo>
                    <a:pt x="2343" y="116"/>
                  </a:lnTo>
                  <a:lnTo>
                    <a:pt x="2351" y="103"/>
                  </a:lnTo>
                  <a:lnTo>
                    <a:pt x="2361" y="91"/>
                  </a:lnTo>
                  <a:lnTo>
                    <a:pt x="2374" y="83"/>
                  </a:lnTo>
                  <a:lnTo>
                    <a:pt x="2389" y="76"/>
                  </a:lnTo>
                  <a:lnTo>
                    <a:pt x="2406" y="74"/>
                  </a:lnTo>
                  <a:close/>
                  <a:moveTo>
                    <a:pt x="2233" y="74"/>
                  </a:moveTo>
                  <a:lnTo>
                    <a:pt x="2250" y="76"/>
                  </a:lnTo>
                  <a:lnTo>
                    <a:pt x="2264" y="81"/>
                  </a:lnTo>
                  <a:lnTo>
                    <a:pt x="2276" y="88"/>
                  </a:lnTo>
                  <a:lnTo>
                    <a:pt x="2284" y="99"/>
                  </a:lnTo>
                  <a:lnTo>
                    <a:pt x="2290" y="112"/>
                  </a:lnTo>
                  <a:lnTo>
                    <a:pt x="2294" y="128"/>
                  </a:lnTo>
                  <a:lnTo>
                    <a:pt x="2295" y="146"/>
                  </a:lnTo>
                  <a:lnTo>
                    <a:pt x="2295" y="244"/>
                  </a:lnTo>
                  <a:lnTo>
                    <a:pt x="2265" y="244"/>
                  </a:lnTo>
                  <a:lnTo>
                    <a:pt x="2265" y="159"/>
                  </a:lnTo>
                  <a:lnTo>
                    <a:pt x="2264" y="141"/>
                  </a:lnTo>
                  <a:lnTo>
                    <a:pt x="2262" y="126"/>
                  </a:lnTo>
                  <a:lnTo>
                    <a:pt x="2257" y="115"/>
                  </a:lnTo>
                  <a:lnTo>
                    <a:pt x="2251" y="107"/>
                  </a:lnTo>
                  <a:lnTo>
                    <a:pt x="2242" y="102"/>
                  </a:lnTo>
                  <a:lnTo>
                    <a:pt x="2230" y="99"/>
                  </a:lnTo>
                  <a:lnTo>
                    <a:pt x="2216" y="101"/>
                  </a:lnTo>
                  <a:lnTo>
                    <a:pt x="2204" y="106"/>
                  </a:lnTo>
                  <a:lnTo>
                    <a:pt x="2195" y="113"/>
                  </a:lnTo>
                  <a:lnTo>
                    <a:pt x="2188" y="124"/>
                  </a:lnTo>
                  <a:lnTo>
                    <a:pt x="2183" y="137"/>
                  </a:lnTo>
                  <a:lnTo>
                    <a:pt x="2180" y="151"/>
                  </a:lnTo>
                  <a:lnTo>
                    <a:pt x="2179" y="168"/>
                  </a:lnTo>
                  <a:lnTo>
                    <a:pt x="2179" y="244"/>
                  </a:lnTo>
                  <a:lnTo>
                    <a:pt x="2149" y="244"/>
                  </a:lnTo>
                  <a:lnTo>
                    <a:pt x="2149" y="79"/>
                  </a:lnTo>
                  <a:lnTo>
                    <a:pt x="2178" y="79"/>
                  </a:lnTo>
                  <a:lnTo>
                    <a:pt x="2178" y="105"/>
                  </a:lnTo>
                  <a:lnTo>
                    <a:pt x="2179" y="105"/>
                  </a:lnTo>
                  <a:lnTo>
                    <a:pt x="2188" y="92"/>
                  </a:lnTo>
                  <a:lnTo>
                    <a:pt x="2201" y="83"/>
                  </a:lnTo>
                  <a:lnTo>
                    <a:pt x="2217" y="76"/>
                  </a:lnTo>
                  <a:lnTo>
                    <a:pt x="2233" y="74"/>
                  </a:lnTo>
                  <a:close/>
                  <a:moveTo>
                    <a:pt x="1638" y="74"/>
                  </a:moveTo>
                  <a:lnTo>
                    <a:pt x="1651" y="75"/>
                  </a:lnTo>
                  <a:lnTo>
                    <a:pt x="1664" y="78"/>
                  </a:lnTo>
                  <a:lnTo>
                    <a:pt x="1674" y="82"/>
                  </a:lnTo>
                  <a:lnTo>
                    <a:pt x="1672" y="107"/>
                  </a:lnTo>
                  <a:lnTo>
                    <a:pt x="1655" y="101"/>
                  </a:lnTo>
                  <a:lnTo>
                    <a:pt x="1639" y="99"/>
                  </a:lnTo>
                  <a:lnTo>
                    <a:pt x="1625" y="101"/>
                  </a:lnTo>
                  <a:lnTo>
                    <a:pt x="1614" y="106"/>
                  </a:lnTo>
                  <a:lnTo>
                    <a:pt x="1604" y="113"/>
                  </a:lnTo>
                  <a:lnTo>
                    <a:pt x="1596" y="123"/>
                  </a:lnTo>
                  <a:lnTo>
                    <a:pt x="1591" y="135"/>
                  </a:lnTo>
                  <a:lnTo>
                    <a:pt x="1587" y="148"/>
                  </a:lnTo>
                  <a:lnTo>
                    <a:pt x="1586" y="161"/>
                  </a:lnTo>
                  <a:lnTo>
                    <a:pt x="1587" y="174"/>
                  </a:lnTo>
                  <a:lnTo>
                    <a:pt x="1590" y="187"/>
                  </a:lnTo>
                  <a:lnTo>
                    <a:pt x="1595" y="199"/>
                  </a:lnTo>
                  <a:lnTo>
                    <a:pt x="1603" y="209"/>
                  </a:lnTo>
                  <a:lnTo>
                    <a:pt x="1613" y="217"/>
                  </a:lnTo>
                  <a:lnTo>
                    <a:pt x="1626" y="222"/>
                  </a:lnTo>
                  <a:lnTo>
                    <a:pt x="1640" y="224"/>
                  </a:lnTo>
                  <a:lnTo>
                    <a:pt x="1651" y="223"/>
                  </a:lnTo>
                  <a:lnTo>
                    <a:pt x="1663" y="220"/>
                  </a:lnTo>
                  <a:lnTo>
                    <a:pt x="1674" y="215"/>
                  </a:lnTo>
                  <a:lnTo>
                    <a:pt x="1675" y="242"/>
                  </a:lnTo>
                  <a:lnTo>
                    <a:pt x="1662" y="246"/>
                  </a:lnTo>
                  <a:lnTo>
                    <a:pt x="1650" y="248"/>
                  </a:lnTo>
                  <a:lnTo>
                    <a:pt x="1638" y="249"/>
                  </a:lnTo>
                  <a:lnTo>
                    <a:pt x="1617" y="246"/>
                  </a:lnTo>
                  <a:lnTo>
                    <a:pt x="1599" y="240"/>
                  </a:lnTo>
                  <a:lnTo>
                    <a:pt x="1583" y="230"/>
                  </a:lnTo>
                  <a:lnTo>
                    <a:pt x="1570" y="216"/>
                  </a:lnTo>
                  <a:lnTo>
                    <a:pt x="1561" y="200"/>
                  </a:lnTo>
                  <a:lnTo>
                    <a:pt x="1555" y="182"/>
                  </a:lnTo>
                  <a:lnTo>
                    <a:pt x="1553" y="161"/>
                  </a:lnTo>
                  <a:lnTo>
                    <a:pt x="1555" y="141"/>
                  </a:lnTo>
                  <a:lnTo>
                    <a:pt x="1561" y="122"/>
                  </a:lnTo>
                  <a:lnTo>
                    <a:pt x="1570" y="106"/>
                  </a:lnTo>
                  <a:lnTo>
                    <a:pt x="1583" y="93"/>
                  </a:lnTo>
                  <a:lnTo>
                    <a:pt x="1599" y="83"/>
                  </a:lnTo>
                  <a:lnTo>
                    <a:pt x="1617" y="76"/>
                  </a:lnTo>
                  <a:lnTo>
                    <a:pt x="1638" y="74"/>
                  </a:lnTo>
                  <a:close/>
                  <a:moveTo>
                    <a:pt x="991" y="74"/>
                  </a:moveTo>
                  <a:lnTo>
                    <a:pt x="1008" y="76"/>
                  </a:lnTo>
                  <a:lnTo>
                    <a:pt x="1022" y="81"/>
                  </a:lnTo>
                  <a:lnTo>
                    <a:pt x="1034" y="88"/>
                  </a:lnTo>
                  <a:lnTo>
                    <a:pt x="1042" y="99"/>
                  </a:lnTo>
                  <a:lnTo>
                    <a:pt x="1048" y="112"/>
                  </a:lnTo>
                  <a:lnTo>
                    <a:pt x="1052" y="128"/>
                  </a:lnTo>
                  <a:lnTo>
                    <a:pt x="1053" y="146"/>
                  </a:lnTo>
                  <a:lnTo>
                    <a:pt x="1053" y="244"/>
                  </a:lnTo>
                  <a:lnTo>
                    <a:pt x="1023" y="244"/>
                  </a:lnTo>
                  <a:lnTo>
                    <a:pt x="1023" y="159"/>
                  </a:lnTo>
                  <a:lnTo>
                    <a:pt x="1022" y="141"/>
                  </a:lnTo>
                  <a:lnTo>
                    <a:pt x="1020" y="126"/>
                  </a:lnTo>
                  <a:lnTo>
                    <a:pt x="1015" y="115"/>
                  </a:lnTo>
                  <a:lnTo>
                    <a:pt x="1009" y="107"/>
                  </a:lnTo>
                  <a:lnTo>
                    <a:pt x="1000" y="102"/>
                  </a:lnTo>
                  <a:lnTo>
                    <a:pt x="988" y="99"/>
                  </a:lnTo>
                  <a:lnTo>
                    <a:pt x="974" y="101"/>
                  </a:lnTo>
                  <a:lnTo>
                    <a:pt x="962" y="106"/>
                  </a:lnTo>
                  <a:lnTo>
                    <a:pt x="953" y="113"/>
                  </a:lnTo>
                  <a:lnTo>
                    <a:pt x="946" y="124"/>
                  </a:lnTo>
                  <a:lnTo>
                    <a:pt x="941" y="137"/>
                  </a:lnTo>
                  <a:lnTo>
                    <a:pt x="938" y="151"/>
                  </a:lnTo>
                  <a:lnTo>
                    <a:pt x="937" y="168"/>
                  </a:lnTo>
                  <a:lnTo>
                    <a:pt x="937" y="244"/>
                  </a:lnTo>
                  <a:lnTo>
                    <a:pt x="907" y="244"/>
                  </a:lnTo>
                  <a:lnTo>
                    <a:pt x="907" y="79"/>
                  </a:lnTo>
                  <a:lnTo>
                    <a:pt x="936" y="79"/>
                  </a:lnTo>
                  <a:lnTo>
                    <a:pt x="936" y="105"/>
                  </a:lnTo>
                  <a:lnTo>
                    <a:pt x="937" y="105"/>
                  </a:lnTo>
                  <a:lnTo>
                    <a:pt x="946" y="92"/>
                  </a:lnTo>
                  <a:lnTo>
                    <a:pt x="959" y="83"/>
                  </a:lnTo>
                  <a:lnTo>
                    <a:pt x="975" y="76"/>
                  </a:lnTo>
                  <a:lnTo>
                    <a:pt x="991" y="74"/>
                  </a:lnTo>
                  <a:close/>
                  <a:moveTo>
                    <a:pt x="804" y="74"/>
                  </a:moveTo>
                  <a:lnTo>
                    <a:pt x="823" y="76"/>
                  </a:lnTo>
                  <a:lnTo>
                    <a:pt x="838" y="82"/>
                  </a:lnTo>
                  <a:lnTo>
                    <a:pt x="850" y="90"/>
                  </a:lnTo>
                  <a:lnTo>
                    <a:pt x="861" y="101"/>
                  </a:lnTo>
                  <a:lnTo>
                    <a:pt x="868" y="115"/>
                  </a:lnTo>
                  <a:lnTo>
                    <a:pt x="873" y="132"/>
                  </a:lnTo>
                  <a:lnTo>
                    <a:pt x="875" y="149"/>
                  </a:lnTo>
                  <a:lnTo>
                    <a:pt x="876" y="169"/>
                  </a:lnTo>
                  <a:lnTo>
                    <a:pt x="758" y="169"/>
                  </a:lnTo>
                  <a:lnTo>
                    <a:pt x="760" y="184"/>
                  </a:lnTo>
                  <a:lnTo>
                    <a:pt x="766" y="197"/>
                  </a:lnTo>
                  <a:lnTo>
                    <a:pt x="775" y="208"/>
                  </a:lnTo>
                  <a:lnTo>
                    <a:pt x="786" y="217"/>
                  </a:lnTo>
                  <a:lnTo>
                    <a:pt x="799" y="222"/>
                  </a:lnTo>
                  <a:lnTo>
                    <a:pt x="813" y="224"/>
                  </a:lnTo>
                  <a:lnTo>
                    <a:pt x="825" y="223"/>
                  </a:lnTo>
                  <a:lnTo>
                    <a:pt x="838" y="220"/>
                  </a:lnTo>
                  <a:lnTo>
                    <a:pt x="849" y="216"/>
                  </a:lnTo>
                  <a:lnTo>
                    <a:pt x="857" y="211"/>
                  </a:lnTo>
                  <a:lnTo>
                    <a:pt x="863" y="208"/>
                  </a:lnTo>
                  <a:lnTo>
                    <a:pt x="863" y="238"/>
                  </a:lnTo>
                  <a:lnTo>
                    <a:pt x="856" y="241"/>
                  </a:lnTo>
                  <a:lnTo>
                    <a:pt x="848" y="244"/>
                  </a:lnTo>
                  <a:lnTo>
                    <a:pt x="838" y="246"/>
                  </a:lnTo>
                  <a:lnTo>
                    <a:pt x="827" y="248"/>
                  </a:lnTo>
                  <a:lnTo>
                    <a:pt x="812" y="249"/>
                  </a:lnTo>
                  <a:lnTo>
                    <a:pt x="792" y="247"/>
                  </a:lnTo>
                  <a:lnTo>
                    <a:pt x="773" y="243"/>
                  </a:lnTo>
                  <a:lnTo>
                    <a:pt x="758" y="235"/>
                  </a:lnTo>
                  <a:lnTo>
                    <a:pt x="746" y="224"/>
                  </a:lnTo>
                  <a:lnTo>
                    <a:pt x="738" y="211"/>
                  </a:lnTo>
                  <a:lnTo>
                    <a:pt x="732" y="195"/>
                  </a:lnTo>
                  <a:lnTo>
                    <a:pt x="727" y="178"/>
                  </a:lnTo>
                  <a:lnTo>
                    <a:pt x="726" y="159"/>
                  </a:lnTo>
                  <a:lnTo>
                    <a:pt x="728" y="138"/>
                  </a:lnTo>
                  <a:lnTo>
                    <a:pt x="734" y="121"/>
                  </a:lnTo>
                  <a:lnTo>
                    <a:pt x="742" y="105"/>
                  </a:lnTo>
                  <a:lnTo>
                    <a:pt x="754" y="92"/>
                  </a:lnTo>
                  <a:lnTo>
                    <a:pt x="768" y="83"/>
                  </a:lnTo>
                  <a:lnTo>
                    <a:pt x="784" y="76"/>
                  </a:lnTo>
                  <a:lnTo>
                    <a:pt x="804" y="74"/>
                  </a:lnTo>
                  <a:close/>
                  <a:moveTo>
                    <a:pt x="209" y="74"/>
                  </a:moveTo>
                  <a:lnTo>
                    <a:pt x="223" y="75"/>
                  </a:lnTo>
                  <a:lnTo>
                    <a:pt x="235" y="78"/>
                  </a:lnTo>
                  <a:lnTo>
                    <a:pt x="247" y="82"/>
                  </a:lnTo>
                  <a:lnTo>
                    <a:pt x="244" y="107"/>
                  </a:lnTo>
                  <a:lnTo>
                    <a:pt x="232" y="103"/>
                  </a:lnTo>
                  <a:lnTo>
                    <a:pt x="221" y="100"/>
                  </a:lnTo>
                  <a:lnTo>
                    <a:pt x="211" y="99"/>
                  </a:lnTo>
                  <a:lnTo>
                    <a:pt x="197" y="101"/>
                  </a:lnTo>
                  <a:lnTo>
                    <a:pt x="185" y="106"/>
                  </a:lnTo>
                  <a:lnTo>
                    <a:pt x="176" y="113"/>
                  </a:lnTo>
                  <a:lnTo>
                    <a:pt x="167" y="123"/>
                  </a:lnTo>
                  <a:lnTo>
                    <a:pt x="162" y="135"/>
                  </a:lnTo>
                  <a:lnTo>
                    <a:pt x="158" y="148"/>
                  </a:lnTo>
                  <a:lnTo>
                    <a:pt x="157" y="161"/>
                  </a:lnTo>
                  <a:lnTo>
                    <a:pt x="158" y="174"/>
                  </a:lnTo>
                  <a:lnTo>
                    <a:pt x="161" y="187"/>
                  </a:lnTo>
                  <a:lnTo>
                    <a:pt x="166" y="199"/>
                  </a:lnTo>
                  <a:lnTo>
                    <a:pt x="174" y="209"/>
                  </a:lnTo>
                  <a:lnTo>
                    <a:pt x="184" y="217"/>
                  </a:lnTo>
                  <a:lnTo>
                    <a:pt x="197" y="222"/>
                  </a:lnTo>
                  <a:lnTo>
                    <a:pt x="212" y="224"/>
                  </a:lnTo>
                  <a:lnTo>
                    <a:pt x="223" y="223"/>
                  </a:lnTo>
                  <a:lnTo>
                    <a:pt x="235" y="220"/>
                  </a:lnTo>
                  <a:lnTo>
                    <a:pt x="245" y="215"/>
                  </a:lnTo>
                  <a:lnTo>
                    <a:pt x="247" y="242"/>
                  </a:lnTo>
                  <a:lnTo>
                    <a:pt x="235" y="246"/>
                  </a:lnTo>
                  <a:lnTo>
                    <a:pt x="221" y="248"/>
                  </a:lnTo>
                  <a:lnTo>
                    <a:pt x="209" y="249"/>
                  </a:lnTo>
                  <a:lnTo>
                    <a:pt x="189" y="246"/>
                  </a:lnTo>
                  <a:lnTo>
                    <a:pt x="170" y="240"/>
                  </a:lnTo>
                  <a:lnTo>
                    <a:pt x="155" y="230"/>
                  </a:lnTo>
                  <a:lnTo>
                    <a:pt x="142" y="216"/>
                  </a:lnTo>
                  <a:lnTo>
                    <a:pt x="133" y="200"/>
                  </a:lnTo>
                  <a:lnTo>
                    <a:pt x="127" y="182"/>
                  </a:lnTo>
                  <a:lnTo>
                    <a:pt x="125" y="161"/>
                  </a:lnTo>
                  <a:lnTo>
                    <a:pt x="127" y="141"/>
                  </a:lnTo>
                  <a:lnTo>
                    <a:pt x="132" y="122"/>
                  </a:lnTo>
                  <a:lnTo>
                    <a:pt x="142" y="106"/>
                  </a:lnTo>
                  <a:lnTo>
                    <a:pt x="154" y="93"/>
                  </a:lnTo>
                  <a:lnTo>
                    <a:pt x="170" y="83"/>
                  </a:lnTo>
                  <a:lnTo>
                    <a:pt x="189" y="76"/>
                  </a:lnTo>
                  <a:lnTo>
                    <a:pt x="209" y="74"/>
                  </a:lnTo>
                  <a:close/>
                  <a:moveTo>
                    <a:pt x="58" y="74"/>
                  </a:moveTo>
                  <a:lnTo>
                    <a:pt x="72" y="75"/>
                  </a:lnTo>
                  <a:lnTo>
                    <a:pt x="84" y="78"/>
                  </a:lnTo>
                  <a:lnTo>
                    <a:pt x="96" y="82"/>
                  </a:lnTo>
                  <a:lnTo>
                    <a:pt x="94" y="108"/>
                  </a:lnTo>
                  <a:lnTo>
                    <a:pt x="86" y="105"/>
                  </a:lnTo>
                  <a:lnTo>
                    <a:pt x="77" y="102"/>
                  </a:lnTo>
                  <a:lnTo>
                    <a:pt x="68" y="100"/>
                  </a:lnTo>
                  <a:lnTo>
                    <a:pt x="61" y="99"/>
                  </a:lnTo>
                  <a:lnTo>
                    <a:pt x="52" y="100"/>
                  </a:lnTo>
                  <a:lnTo>
                    <a:pt x="44" y="102"/>
                  </a:lnTo>
                  <a:lnTo>
                    <a:pt x="38" y="107"/>
                  </a:lnTo>
                  <a:lnTo>
                    <a:pt x="34" y="112"/>
                  </a:lnTo>
                  <a:lnTo>
                    <a:pt x="32" y="120"/>
                  </a:lnTo>
                  <a:lnTo>
                    <a:pt x="34" y="128"/>
                  </a:lnTo>
                  <a:lnTo>
                    <a:pt x="38" y="134"/>
                  </a:lnTo>
                  <a:lnTo>
                    <a:pt x="45" y="140"/>
                  </a:lnTo>
                  <a:lnTo>
                    <a:pt x="53" y="145"/>
                  </a:lnTo>
                  <a:lnTo>
                    <a:pt x="63" y="149"/>
                  </a:lnTo>
                  <a:lnTo>
                    <a:pt x="73" y="154"/>
                  </a:lnTo>
                  <a:lnTo>
                    <a:pt x="83" y="159"/>
                  </a:lnTo>
                  <a:lnTo>
                    <a:pt x="91" y="166"/>
                  </a:lnTo>
                  <a:lnTo>
                    <a:pt x="97" y="174"/>
                  </a:lnTo>
                  <a:lnTo>
                    <a:pt x="102" y="184"/>
                  </a:lnTo>
                  <a:lnTo>
                    <a:pt x="104" y="197"/>
                  </a:lnTo>
                  <a:lnTo>
                    <a:pt x="102" y="211"/>
                  </a:lnTo>
                  <a:lnTo>
                    <a:pt x="97" y="223"/>
                  </a:lnTo>
                  <a:lnTo>
                    <a:pt x="90" y="232"/>
                  </a:lnTo>
                  <a:lnTo>
                    <a:pt x="81" y="240"/>
                  </a:lnTo>
                  <a:lnTo>
                    <a:pt x="70" y="245"/>
                  </a:lnTo>
                  <a:lnTo>
                    <a:pt x="59" y="248"/>
                  </a:lnTo>
                  <a:lnTo>
                    <a:pt x="46" y="249"/>
                  </a:lnTo>
                  <a:lnTo>
                    <a:pt x="30" y="248"/>
                  </a:lnTo>
                  <a:lnTo>
                    <a:pt x="15" y="245"/>
                  </a:lnTo>
                  <a:lnTo>
                    <a:pt x="1" y="240"/>
                  </a:lnTo>
                  <a:lnTo>
                    <a:pt x="3" y="212"/>
                  </a:lnTo>
                  <a:lnTo>
                    <a:pt x="12" y="218"/>
                  </a:lnTo>
                  <a:lnTo>
                    <a:pt x="23" y="221"/>
                  </a:lnTo>
                  <a:lnTo>
                    <a:pt x="32" y="223"/>
                  </a:lnTo>
                  <a:lnTo>
                    <a:pt x="40" y="224"/>
                  </a:lnTo>
                  <a:lnTo>
                    <a:pt x="49" y="223"/>
                  </a:lnTo>
                  <a:lnTo>
                    <a:pt x="57" y="220"/>
                  </a:lnTo>
                  <a:lnTo>
                    <a:pt x="64" y="216"/>
                  </a:lnTo>
                  <a:lnTo>
                    <a:pt x="70" y="209"/>
                  </a:lnTo>
                  <a:lnTo>
                    <a:pt x="72" y="200"/>
                  </a:lnTo>
                  <a:lnTo>
                    <a:pt x="70" y="192"/>
                  </a:lnTo>
                  <a:lnTo>
                    <a:pt x="64" y="185"/>
                  </a:lnTo>
                  <a:lnTo>
                    <a:pt x="56" y="180"/>
                  </a:lnTo>
                  <a:lnTo>
                    <a:pt x="47" y="174"/>
                  </a:lnTo>
                  <a:lnTo>
                    <a:pt x="25" y="163"/>
                  </a:lnTo>
                  <a:lnTo>
                    <a:pt x="15" y="157"/>
                  </a:lnTo>
                  <a:lnTo>
                    <a:pt x="7" y="148"/>
                  </a:lnTo>
                  <a:lnTo>
                    <a:pt x="2" y="138"/>
                  </a:lnTo>
                  <a:lnTo>
                    <a:pt x="0" y="126"/>
                  </a:lnTo>
                  <a:lnTo>
                    <a:pt x="2" y="112"/>
                  </a:lnTo>
                  <a:lnTo>
                    <a:pt x="5" y="100"/>
                  </a:lnTo>
                  <a:lnTo>
                    <a:pt x="13" y="91"/>
                  </a:lnTo>
                  <a:lnTo>
                    <a:pt x="22" y="84"/>
                  </a:lnTo>
                  <a:lnTo>
                    <a:pt x="32" y="78"/>
                  </a:lnTo>
                  <a:lnTo>
                    <a:pt x="44" y="75"/>
                  </a:lnTo>
                  <a:lnTo>
                    <a:pt x="58" y="74"/>
                  </a:lnTo>
                  <a:close/>
                  <a:moveTo>
                    <a:pt x="1139" y="31"/>
                  </a:moveTo>
                  <a:lnTo>
                    <a:pt x="1139" y="79"/>
                  </a:lnTo>
                  <a:lnTo>
                    <a:pt x="1183" y="79"/>
                  </a:lnTo>
                  <a:lnTo>
                    <a:pt x="1183" y="103"/>
                  </a:lnTo>
                  <a:lnTo>
                    <a:pt x="1139" y="103"/>
                  </a:lnTo>
                  <a:lnTo>
                    <a:pt x="1139" y="195"/>
                  </a:lnTo>
                  <a:lnTo>
                    <a:pt x="1140" y="207"/>
                  </a:lnTo>
                  <a:lnTo>
                    <a:pt x="1146" y="217"/>
                  </a:lnTo>
                  <a:lnTo>
                    <a:pt x="1154" y="222"/>
                  </a:lnTo>
                  <a:lnTo>
                    <a:pt x="1164" y="224"/>
                  </a:lnTo>
                  <a:lnTo>
                    <a:pt x="1176" y="222"/>
                  </a:lnTo>
                  <a:lnTo>
                    <a:pt x="1186" y="218"/>
                  </a:lnTo>
                  <a:lnTo>
                    <a:pt x="1186" y="244"/>
                  </a:lnTo>
                  <a:lnTo>
                    <a:pt x="1174" y="247"/>
                  </a:lnTo>
                  <a:lnTo>
                    <a:pt x="1160" y="249"/>
                  </a:lnTo>
                  <a:lnTo>
                    <a:pt x="1145" y="248"/>
                  </a:lnTo>
                  <a:lnTo>
                    <a:pt x="1132" y="244"/>
                  </a:lnTo>
                  <a:lnTo>
                    <a:pt x="1122" y="237"/>
                  </a:lnTo>
                  <a:lnTo>
                    <a:pt x="1115" y="228"/>
                  </a:lnTo>
                  <a:lnTo>
                    <a:pt x="1110" y="215"/>
                  </a:lnTo>
                  <a:lnTo>
                    <a:pt x="1108" y="200"/>
                  </a:lnTo>
                  <a:lnTo>
                    <a:pt x="1108" y="103"/>
                  </a:lnTo>
                  <a:lnTo>
                    <a:pt x="1071" y="103"/>
                  </a:lnTo>
                  <a:lnTo>
                    <a:pt x="1071" y="79"/>
                  </a:lnTo>
                  <a:lnTo>
                    <a:pt x="1108" y="79"/>
                  </a:lnTo>
                  <a:lnTo>
                    <a:pt x="1108" y="40"/>
                  </a:lnTo>
                  <a:lnTo>
                    <a:pt x="1139" y="31"/>
                  </a:lnTo>
                  <a:close/>
                  <a:moveTo>
                    <a:pt x="1488" y="7"/>
                  </a:moveTo>
                  <a:lnTo>
                    <a:pt x="1523" y="7"/>
                  </a:lnTo>
                  <a:lnTo>
                    <a:pt x="1523" y="42"/>
                  </a:lnTo>
                  <a:lnTo>
                    <a:pt x="1488" y="42"/>
                  </a:lnTo>
                  <a:lnTo>
                    <a:pt x="1488" y="7"/>
                  </a:lnTo>
                  <a:close/>
                  <a:moveTo>
                    <a:pt x="1879" y="0"/>
                  </a:moveTo>
                  <a:lnTo>
                    <a:pt x="1909" y="0"/>
                  </a:lnTo>
                  <a:lnTo>
                    <a:pt x="1909" y="244"/>
                  </a:lnTo>
                  <a:lnTo>
                    <a:pt x="1879" y="244"/>
                  </a:lnTo>
                  <a:lnTo>
                    <a:pt x="1879" y="0"/>
                  </a:lnTo>
                  <a:close/>
                  <a:moveTo>
                    <a:pt x="1708" y="0"/>
                  </a:moveTo>
                  <a:lnTo>
                    <a:pt x="1738" y="0"/>
                  </a:lnTo>
                  <a:lnTo>
                    <a:pt x="1738" y="146"/>
                  </a:lnTo>
                  <a:lnTo>
                    <a:pt x="1804" y="79"/>
                  </a:lnTo>
                  <a:lnTo>
                    <a:pt x="1846" y="79"/>
                  </a:lnTo>
                  <a:lnTo>
                    <a:pt x="1769" y="152"/>
                  </a:lnTo>
                  <a:lnTo>
                    <a:pt x="1856" y="244"/>
                  </a:lnTo>
                  <a:lnTo>
                    <a:pt x="1812" y="244"/>
                  </a:lnTo>
                  <a:lnTo>
                    <a:pt x="1738" y="159"/>
                  </a:lnTo>
                  <a:lnTo>
                    <a:pt x="1738" y="244"/>
                  </a:lnTo>
                  <a:lnTo>
                    <a:pt x="1708" y="244"/>
                  </a:lnTo>
                  <a:lnTo>
                    <a:pt x="1708" y="0"/>
                  </a:lnTo>
                  <a:close/>
                  <a:moveTo>
                    <a:pt x="661" y="0"/>
                  </a:moveTo>
                  <a:lnTo>
                    <a:pt x="691" y="0"/>
                  </a:lnTo>
                  <a:lnTo>
                    <a:pt x="691" y="244"/>
                  </a:lnTo>
                  <a:lnTo>
                    <a:pt x="661" y="244"/>
                  </a:lnTo>
                  <a:lnTo>
                    <a:pt x="661" y="0"/>
                  </a:lnTo>
                  <a:close/>
                  <a:moveTo>
                    <a:pt x="281" y="0"/>
                  </a:moveTo>
                  <a:lnTo>
                    <a:pt x="311" y="0"/>
                  </a:lnTo>
                  <a:lnTo>
                    <a:pt x="311" y="102"/>
                  </a:lnTo>
                  <a:lnTo>
                    <a:pt x="321" y="90"/>
                  </a:lnTo>
                  <a:lnTo>
                    <a:pt x="333" y="82"/>
                  </a:lnTo>
                  <a:lnTo>
                    <a:pt x="348" y="76"/>
                  </a:lnTo>
                  <a:lnTo>
                    <a:pt x="364" y="74"/>
                  </a:lnTo>
                  <a:lnTo>
                    <a:pt x="382" y="76"/>
                  </a:lnTo>
                  <a:lnTo>
                    <a:pt x="396" y="81"/>
                  </a:lnTo>
                  <a:lnTo>
                    <a:pt x="407" y="88"/>
                  </a:lnTo>
                  <a:lnTo>
                    <a:pt x="415" y="99"/>
                  </a:lnTo>
                  <a:lnTo>
                    <a:pt x="421" y="112"/>
                  </a:lnTo>
                  <a:lnTo>
                    <a:pt x="425" y="128"/>
                  </a:lnTo>
                  <a:lnTo>
                    <a:pt x="426" y="146"/>
                  </a:lnTo>
                  <a:lnTo>
                    <a:pt x="426" y="244"/>
                  </a:lnTo>
                  <a:lnTo>
                    <a:pt x="396" y="244"/>
                  </a:lnTo>
                  <a:lnTo>
                    <a:pt x="396" y="159"/>
                  </a:lnTo>
                  <a:lnTo>
                    <a:pt x="395" y="141"/>
                  </a:lnTo>
                  <a:lnTo>
                    <a:pt x="393" y="126"/>
                  </a:lnTo>
                  <a:lnTo>
                    <a:pt x="388" y="115"/>
                  </a:lnTo>
                  <a:lnTo>
                    <a:pt x="382" y="107"/>
                  </a:lnTo>
                  <a:lnTo>
                    <a:pt x="373" y="102"/>
                  </a:lnTo>
                  <a:lnTo>
                    <a:pt x="361" y="99"/>
                  </a:lnTo>
                  <a:lnTo>
                    <a:pt x="347" y="101"/>
                  </a:lnTo>
                  <a:lnTo>
                    <a:pt x="336" y="106"/>
                  </a:lnTo>
                  <a:lnTo>
                    <a:pt x="327" y="113"/>
                  </a:lnTo>
                  <a:lnTo>
                    <a:pt x="320" y="124"/>
                  </a:lnTo>
                  <a:lnTo>
                    <a:pt x="315" y="137"/>
                  </a:lnTo>
                  <a:lnTo>
                    <a:pt x="312" y="151"/>
                  </a:lnTo>
                  <a:lnTo>
                    <a:pt x="311" y="168"/>
                  </a:lnTo>
                  <a:lnTo>
                    <a:pt x="311" y="244"/>
                  </a:lnTo>
                  <a:lnTo>
                    <a:pt x="281" y="244"/>
                  </a:lnTo>
                  <a:lnTo>
                    <a:pt x="281" y="0"/>
                  </a:lnTo>
                  <a:close/>
                </a:path>
              </a:pathLst>
            </a:custGeom>
            <a:solidFill>
              <a:srgbClr val="000000"/>
            </a:solidFill>
            <a:ln w="0">
              <a:noFill/>
              <a:prstDash val="solid"/>
              <a:round/>
              <a:headEnd/>
              <a:tailEnd/>
            </a:ln>
          </p:spPr>
          <p:txBody>
            <a:bodyPr/>
            <a:lstStyle/>
            <a:p>
              <a:pPr>
                <a:defRPr/>
              </a:pPr>
              <a:endParaRPr lang="de-CH" sz="1800" kern="0">
                <a:solidFill>
                  <a:prstClr val="black"/>
                </a:solidFill>
                <a:cs typeface="Arial" charset="0"/>
              </a:endParaRPr>
            </a:p>
          </p:txBody>
        </p:sp>
      </p:grpSp>
    </p:spTree>
    <p:extLst>
      <p:ext uri="{BB962C8B-B14F-4D97-AF65-F5344CB8AC3E}">
        <p14:creationId xmlns:p14="http://schemas.microsoft.com/office/powerpoint/2010/main" val="249461878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0" fontAlgn="base" hangingPunct="0">
        <a:lnSpc>
          <a:spcPct val="90000"/>
        </a:lnSpc>
        <a:spcBef>
          <a:spcPct val="0"/>
        </a:spcBef>
        <a:spcAft>
          <a:spcPct val="0"/>
        </a:spcAft>
        <a:defRPr sz="2800">
          <a:solidFill>
            <a:srgbClr val="007FC4"/>
          </a:solidFill>
          <a:latin typeface="+mj-lt"/>
          <a:ea typeface="+mj-ea"/>
          <a:cs typeface="+mj-cs"/>
        </a:defRPr>
      </a:lvl1pPr>
      <a:lvl2pPr algn="l" rtl="0" eaLnBrk="0" fontAlgn="base" hangingPunct="0">
        <a:lnSpc>
          <a:spcPct val="90000"/>
        </a:lnSpc>
        <a:spcBef>
          <a:spcPct val="0"/>
        </a:spcBef>
        <a:spcAft>
          <a:spcPct val="0"/>
        </a:spcAft>
        <a:defRPr sz="2800">
          <a:solidFill>
            <a:srgbClr val="007FC4"/>
          </a:solidFill>
          <a:latin typeface="Arial" pitchFamily="34" charset="0"/>
        </a:defRPr>
      </a:lvl2pPr>
      <a:lvl3pPr algn="l" rtl="0" eaLnBrk="0" fontAlgn="base" hangingPunct="0">
        <a:lnSpc>
          <a:spcPct val="90000"/>
        </a:lnSpc>
        <a:spcBef>
          <a:spcPct val="0"/>
        </a:spcBef>
        <a:spcAft>
          <a:spcPct val="0"/>
        </a:spcAft>
        <a:defRPr sz="2800">
          <a:solidFill>
            <a:srgbClr val="007FC4"/>
          </a:solidFill>
          <a:latin typeface="Arial" pitchFamily="34" charset="0"/>
        </a:defRPr>
      </a:lvl3pPr>
      <a:lvl4pPr algn="l" rtl="0" eaLnBrk="0" fontAlgn="base" hangingPunct="0">
        <a:lnSpc>
          <a:spcPct val="90000"/>
        </a:lnSpc>
        <a:spcBef>
          <a:spcPct val="0"/>
        </a:spcBef>
        <a:spcAft>
          <a:spcPct val="0"/>
        </a:spcAft>
        <a:defRPr sz="2800">
          <a:solidFill>
            <a:srgbClr val="007FC4"/>
          </a:solidFill>
          <a:latin typeface="Arial" pitchFamily="34" charset="0"/>
        </a:defRPr>
      </a:lvl4pPr>
      <a:lvl5pPr algn="l" rtl="0" eaLnBrk="0" fontAlgn="base" hangingPunct="0">
        <a:lnSpc>
          <a:spcPct val="90000"/>
        </a:lnSpc>
        <a:spcBef>
          <a:spcPct val="0"/>
        </a:spcBef>
        <a:spcAft>
          <a:spcPct val="0"/>
        </a:spcAft>
        <a:defRPr sz="2800">
          <a:solidFill>
            <a:srgbClr val="007FC4"/>
          </a:solidFill>
          <a:latin typeface="Arial" pitchFamily="34" charset="0"/>
        </a:defRPr>
      </a:lvl5pPr>
      <a:lvl6pPr marL="457200" algn="l" rtl="0" eaLnBrk="1" fontAlgn="base" hangingPunct="1">
        <a:lnSpc>
          <a:spcPct val="90000"/>
        </a:lnSpc>
        <a:spcBef>
          <a:spcPct val="0"/>
        </a:spcBef>
        <a:spcAft>
          <a:spcPct val="0"/>
        </a:spcAft>
        <a:defRPr sz="2800">
          <a:solidFill>
            <a:srgbClr val="007FC4"/>
          </a:solidFill>
          <a:latin typeface="Arial" pitchFamily="34" charset="0"/>
        </a:defRPr>
      </a:lvl6pPr>
      <a:lvl7pPr marL="914400" algn="l" rtl="0" eaLnBrk="1" fontAlgn="base" hangingPunct="1">
        <a:lnSpc>
          <a:spcPct val="90000"/>
        </a:lnSpc>
        <a:spcBef>
          <a:spcPct val="0"/>
        </a:spcBef>
        <a:spcAft>
          <a:spcPct val="0"/>
        </a:spcAft>
        <a:defRPr sz="2800">
          <a:solidFill>
            <a:srgbClr val="007FC4"/>
          </a:solidFill>
          <a:latin typeface="Arial" pitchFamily="34" charset="0"/>
        </a:defRPr>
      </a:lvl7pPr>
      <a:lvl8pPr marL="1371600" algn="l" rtl="0" eaLnBrk="1" fontAlgn="base" hangingPunct="1">
        <a:lnSpc>
          <a:spcPct val="90000"/>
        </a:lnSpc>
        <a:spcBef>
          <a:spcPct val="0"/>
        </a:spcBef>
        <a:spcAft>
          <a:spcPct val="0"/>
        </a:spcAft>
        <a:defRPr sz="2800">
          <a:solidFill>
            <a:srgbClr val="007FC4"/>
          </a:solidFill>
          <a:latin typeface="Arial" pitchFamily="34" charset="0"/>
        </a:defRPr>
      </a:lvl8pPr>
      <a:lvl9pPr marL="1828800" algn="l" rtl="0" eaLnBrk="1" fontAlgn="base" hangingPunct="1">
        <a:lnSpc>
          <a:spcPct val="90000"/>
        </a:lnSpc>
        <a:spcBef>
          <a:spcPct val="0"/>
        </a:spcBef>
        <a:spcAft>
          <a:spcPct val="0"/>
        </a:spcAft>
        <a:defRPr sz="2800">
          <a:solidFill>
            <a:srgbClr val="007FC4"/>
          </a:solidFill>
          <a:latin typeface="Arial" pitchFamily="34" charset="0"/>
        </a:defRPr>
      </a:lvl9pPr>
    </p:titleStyle>
    <p:bodyStyle>
      <a:lvl1pPr marL="342900" indent="-342900" algn="l" rtl="0" eaLnBrk="0" fontAlgn="base" hangingPunct="0">
        <a:spcBef>
          <a:spcPct val="0"/>
        </a:spcBef>
        <a:spcAft>
          <a:spcPts val="900"/>
        </a:spcAft>
        <a:buClr>
          <a:srgbClr val="007FC4"/>
        </a:buClr>
        <a:buSzPct val="99000"/>
        <a:buFont typeface="Wingdings 3" pitchFamily="18" charset="2"/>
        <a:buChar char="}"/>
        <a:tabLst>
          <a:tab pos="1808163" algn="l"/>
        </a:tabLst>
        <a:defRPr sz="2400">
          <a:solidFill>
            <a:schemeClr val="tx1"/>
          </a:solidFill>
          <a:latin typeface="+mn-lt"/>
          <a:ea typeface="+mn-ea"/>
          <a:cs typeface="+mn-cs"/>
        </a:defRPr>
      </a:lvl1pPr>
      <a:lvl2pPr marL="742950" indent="-28575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5pPr>
      <a:lvl6pPr marL="24384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0484" y="360363"/>
            <a:ext cx="11235267" cy="476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Mastertitelformat bearbeiten</a:t>
            </a:r>
          </a:p>
        </p:txBody>
      </p:sp>
      <p:sp>
        <p:nvSpPr>
          <p:cNvPr id="1027" name="Rectangle 3"/>
          <p:cNvSpPr>
            <a:spLocks noGrp="1" noChangeArrowheads="1"/>
          </p:cNvSpPr>
          <p:nvPr>
            <p:ph type="body" idx="1"/>
          </p:nvPr>
        </p:nvSpPr>
        <p:spPr bwMode="auto">
          <a:xfrm>
            <a:off x="480484" y="1125538"/>
            <a:ext cx="11235267" cy="5183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cxnSp>
        <p:nvCxnSpPr>
          <p:cNvPr id="1030" name="Gerade Verbindung 13"/>
          <p:cNvCxnSpPr>
            <a:cxnSpLocks noChangeShapeType="1"/>
          </p:cNvCxnSpPr>
          <p:nvPr/>
        </p:nvCxnSpPr>
        <p:spPr bwMode="auto">
          <a:xfrm>
            <a:off x="-190500" y="500063"/>
            <a:ext cx="1219200" cy="914400"/>
          </a:xfrm>
          <a:prstGeom prst="line">
            <a:avLst/>
          </a:prstGeom>
          <a:noFill/>
          <a:ln w="9525" algn="ctr">
            <a:noFill/>
            <a:round/>
            <a:headEnd/>
            <a:tailEnd/>
          </a:ln>
        </p:spPr>
      </p:cxnSp>
      <p:grpSp>
        <p:nvGrpSpPr>
          <p:cNvPr id="2" name="Gruppieren 23"/>
          <p:cNvGrpSpPr/>
          <p:nvPr userDrawn="1"/>
        </p:nvGrpSpPr>
        <p:grpSpPr>
          <a:xfrm>
            <a:off x="3330112" y="6469509"/>
            <a:ext cx="1536171" cy="180262"/>
            <a:chOff x="900113" y="2665413"/>
            <a:chExt cx="9202737" cy="1439862"/>
          </a:xfrm>
        </p:grpSpPr>
        <p:sp>
          <p:nvSpPr>
            <p:cNvPr id="25" name="Rectangle 153"/>
            <p:cNvSpPr>
              <a:spLocks noChangeArrowheads="1"/>
            </p:cNvSpPr>
            <p:nvPr userDrawn="1"/>
          </p:nvSpPr>
          <p:spPr bwMode="auto">
            <a:xfrm>
              <a:off x="900113" y="2709863"/>
              <a:ext cx="130175" cy="12795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26" name="Freeform 154"/>
            <p:cNvSpPr>
              <a:spLocks noEditPoints="1"/>
            </p:cNvSpPr>
            <p:nvPr userDrawn="1"/>
          </p:nvSpPr>
          <p:spPr bwMode="auto">
            <a:xfrm>
              <a:off x="1160463" y="2665413"/>
              <a:ext cx="1401762" cy="1439862"/>
            </a:xfrm>
            <a:custGeom>
              <a:avLst/>
              <a:gdLst/>
              <a:ahLst/>
              <a:cxnLst>
                <a:cxn ang="0">
                  <a:pos x="437" y="83"/>
                </a:cxn>
                <a:cxn ang="0">
                  <a:pos x="355" y="92"/>
                </a:cxn>
                <a:cxn ang="0">
                  <a:pos x="273" y="119"/>
                </a:cxn>
                <a:cxn ang="0">
                  <a:pos x="200" y="165"/>
                </a:cxn>
                <a:cxn ang="0">
                  <a:pos x="145" y="229"/>
                </a:cxn>
                <a:cxn ang="0">
                  <a:pos x="100" y="321"/>
                </a:cxn>
                <a:cxn ang="0">
                  <a:pos x="91" y="431"/>
                </a:cxn>
                <a:cxn ang="0">
                  <a:pos x="100" y="541"/>
                </a:cxn>
                <a:cxn ang="0">
                  <a:pos x="145" y="632"/>
                </a:cxn>
                <a:cxn ang="0">
                  <a:pos x="200" y="697"/>
                </a:cxn>
                <a:cxn ang="0">
                  <a:pos x="273" y="742"/>
                </a:cxn>
                <a:cxn ang="0">
                  <a:pos x="355" y="770"/>
                </a:cxn>
                <a:cxn ang="0">
                  <a:pos x="437" y="779"/>
                </a:cxn>
                <a:cxn ang="0">
                  <a:pos x="528" y="770"/>
                </a:cxn>
                <a:cxn ang="0">
                  <a:pos x="600" y="742"/>
                </a:cxn>
                <a:cxn ang="0">
                  <a:pos x="500" y="660"/>
                </a:cxn>
                <a:cxn ang="0">
                  <a:pos x="546" y="605"/>
                </a:cxn>
                <a:cxn ang="0">
                  <a:pos x="664" y="706"/>
                </a:cxn>
                <a:cxn ang="0">
                  <a:pos x="728" y="642"/>
                </a:cxn>
                <a:cxn ang="0">
                  <a:pos x="773" y="550"/>
                </a:cxn>
                <a:cxn ang="0">
                  <a:pos x="792" y="431"/>
                </a:cxn>
                <a:cxn ang="0">
                  <a:pos x="773" y="321"/>
                </a:cxn>
                <a:cxn ang="0">
                  <a:pos x="737" y="229"/>
                </a:cxn>
                <a:cxn ang="0">
                  <a:pos x="682" y="165"/>
                </a:cxn>
                <a:cxn ang="0">
                  <a:pos x="610" y="119"/>
                </a:cxn>
                <a:cxn ang="0">
                  <a:pos x="528" y="92"/>
                </a:cxn>
                <a:cxn ang="0">
                  <a:pos x="437" y="83"/>
                </a:cxn>
                <a:cxn ang="0">
                  <a:pos x="437" y="0"/>
                </a:cxn>
                <a:cxn ang="0">
                  <a:pos x="555" y="9"/>
                </a:cxn>
                <a:cxn ang="0">
                  <a:pos x="655" y="46"/>
                </a:cxn>
                <a:cxn ang="0">
                  <a:pos x="746" y="110"/>
                </a:cxn>
                <a:cxn ang="0">
                  <a:pos x="819" y="193"/>
                </a:cxn>
                <a:cxn ang="0">
                  <a:pos x="864" y="303"/>
                </a:cxn>
                <a:cxn ang="0">
                  <a:pos x="883" y="431"/>
                </a:cxn>
                <a:cxn ang="0">
                  <a:pos x="864" y="568"/>
                </a:cxn>
                <a:cxn ang="0">
                  <a:pos x="810" y="678"/>
                </a:cxn>
                <a:cxn ang="0">
                  <a:pos x="737" y="761"/>
                </a:cxn>
                <a:cxn ang="0">
                  <a:pos x="855" y="852"/>
                </a:cxn>
                <a:cxn ang="0">
                  <a:pos x="810" y="907"/>
                </a:cxn>
                <a:cxn ang="0">
                  <a:pos x="673" y="797"/>
                </a:cxn>
                <a:cxn ang="0">
                  <a:pos x="564" y="843"/>
                </a:cxn>
                <a:cxn ang="0">
                  <a:pos x="437" y="861"/>
                </a:cxn>
                <a:cxn ang="0">
                  <a:pos x="327" y="852"/>
                </a:cxn>
                <a:cxn ang="0">
                  <a:pos x="218" y="816"/>
                </a:cxn>
                <a:cxn ang="0">
                  <a:pos x="136" y="752"/>
                </a:cxn>
                <a:cxn ang="0">
                  <a:pos x="64" y="669"/>
                </a:cxn>
                <a:cxn ang="0">
                  <a:pos x="18" y="559"/>
                </a:cxn>
                <a:cxn ang="0">
                  <a:pos x="0" y="431"/>
                </a:cxn>
                <a:cxn ang="0">
                  <a:pos x="18" y="303"/>
                </a:cxn>
                <a:cxn ang="0">
                  <a:pos x="64" y="193"/>
                </a:cxn>
                <a:cxn ang="0">
                  <a:pos x="136" y="110"/>
                </a:cxn>
                <a:cxn ang="0">
                  <a:pos x="218" y="46"/>
                </a:cxn>
                <a:cxn ang="0">
                  <a:pos x="327" y="9"/>
                </a:cxn>
                <a:cxn ang="0">
                  <a:pos x="437" y="0"/>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27" name="Freeform 155"/>
            <p:cNvSpPr>
              <a:spLocks/>
            </p:cNvSpPr>
            <p:nvPr userDrawn="1"/>
          </p:nvSpPr>
          <p:spPr bwMode="auto">
            <a:xfrm>
              <a:off x="2690813" y="2709863"/>
              <a:ext cx="1041400" cy="1279525"/>
            </a:xfrm>
            <a:custGeom>
              <a:avLst/>
              <a:gdLst/>
              <a:ahLst/>
              <a:cxnLst>
                <a:cxn ang="0">
                  <a:pos x="0" y="0"/>
                </a:cxn>
                <a:cxn ang="0">
                  <a:pos x="647" y="0"/>
                </a:cxn>
                <a:cxn ang="0">
                  <a:pos x="647" y="73"/>
                </a:cxn>
                <a:cxn ang="0">
                  <a:pos x="82" y="73"/>
                </a:cxn>
                <a:cxn ang="0">
                  <a:pos x="82" y="348"/>
                </a:cxn>
                <a:cxn ang="0">
                  <a:pos x="628" y="348"/>
                </a:cxn>
                <a:cxn ang="0">
                  <a:pos x="628" y="430"/>
                </a:cxn>
                <a:cxn ang="0">
                  <a:pos x="82" y="430"/>
                </a:cxn>
                <a:cxn ang="0">
                  <a:pos x="82" y="733"/>
                </a:cxn>
                <a:cxn ang="0">
                  <a:pos x="656" y="733"/>
                </a:cxn>
                <a:cxn ang="0">
                  <a:pos x="656" y="806"/>
                </a:cxn>
                <a:cxn ang="0">
                  <a:pos x="0" y="806"/>
                </a:cxn>
                <a:cxn ang="0">
                  <a:pos x="0" y="0"/>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28" name="Freeform 156"/>
            <p:cNvSpPr>
              <a:spLocks/>
            </p:cNvSpPr>
            <p:nvPr userDrawn="1"/>
          </p:nvSpPr>
          <p:spPr bwMode="auto">
            <a:xfrm>
              <a:off x="3775075" y="2665413"/>
              <a:ext cx="1112837" cy="1366837"/>
            </a:xfrm>
            <a:custGeom>
              <a:avLst/>
              <a:gdLst/>
              <a:ahLst/>
              <a:cxnLst>
                <a:cxn ang="0">
                  <a:pos x="337" y="0"/>
                </a:cxn>
                <a:cxn ang="0">
                  <a:pos x="437" y="9"/>
                </a:cxn>
                <a:cxn ang="0">
                  <a:pos x="528" y="37"/>
                </a:cxn>
                <a:cxn ang="0">
                  <a:pos x="601" y="83"/>
                </a:cxn>
                <a:cxn ang="0">
                  <a:pos x="655" y="156"/>
                </a:cxn>
                <a:cxn ang="0">
                  <a:pos x="673" y="257"/>
                </a:cxn>
                <a:cxn ang="0">
                  <a:pos x="591" y="257"/>
                </a:cxn>
                <a:cxn ang="0">
                  <a:pos x="573" y="184"/>
                </a:cxn>
                <a:cxn ang="0">
                  <a:pos x="537" y="138"/>
                </a:cxn>
                <a:cxn ang="0">
                  <a:pos x="482" y="101"/>
                </a:cxn>
                <a:cxn ang="0">
                  <a:pos x="419" y="92"/>
                </a:cxn>
                <a:cxn ang="0">
                  <a:pos x="337" y="83"/>
                </a:cxn>
                <a:cxn ang="0">
                  <a:pos x="246" y="92"/>
                </a:cxn>
                <a:cxn ang="0">
                  <a:pos x="173" y="119"/>
                </a:cxn>
                <a:cxn ang="0">
                  <a:pos x="127" y="156"/>
                </a:cxn>
                <a:cxn ang="0">
                  <a:pos x="109" y="220"/>
                </a:cxn>
                <a:cxn ang="0">
                  <a:pos x="127" y="284"/>
                </a:cxn>
                <a:cxn ang="0">
                  <a:pos x="182" y="330"/>
                </a:cxn>
                <a:cxn ang="0">
                  <a:pos x="282" y="367"/>
                </a:cxn>
                <a:cxn ang="0">
                  <a:pos x="409" y="385"/>
                </a:cxn>
                <a:cxn ang="0">
                  <a:pos x="491" y="403"/>
                </a:cxn>
                <a:cxn ang="0">
                  <a:pos x="573" y="431"/>
                </a:cxn>
                <a:cxn ang="0">
                  <a:pos x="637" y="468"/>
                </a:cxn>
                <a:cxn ang="0">
                  <a:pos x="682" y="522"/>
                </a:cxn>
                <a:cxn ang="0">
                  <a:pos x="701" y="605"/>
                </a:cxn>
                <a:cxn ang="0">
                  <a:pos x="682" y="697"/>
                </a:cxn>
                <a:cxn ang="0">
                  <a:pos x="646" y="761"/>
                </a:cxn>
                <a:cxn ang="0">
                  <a:pos x="591" y="806"/>
                </a:cxn>
                <a:cxn ang="0">
                  <a:pos x="519" y="843"/>
                </a:cxn>
                <a:cxn ang="0">
                  <a:pos x="446" y="852"/>
                </a:cxn>
                <a:cxn ang="0">
                  <a:pos x="364" y="861"/>
                </a:cxn>
                <a:cxn ang="0">
                  <a:pos x="246" y="852"/>
                </a:cxn>
                <a:cxn ang="0">
                  <a:pos x="146" y="825"/>
                </a:cxn>
                <a:cxn ang="0">
                  <a:pos x="73" y="770"/>
                </a:cxn>
                <a:cxn ang="0">
                  <a:pos x="18" y="687"/>
                </a:cxn>
                <a:cxn ang="0">
                  <a:pos x="0" y="568"/>
                </a:cxn>
                <a:cxn ang="0">
                  <a:pos x="82" y="568"/>
                </a:cxn>
                <a:cxn ang="0">
                  <a:pos x="100" y="660"/>
                </a:cxn>
                <a:cxn ang="0">
                  <a:pos x="146" y="715"/>
                </a:cxn>
                <a:cxn ang="0">
                  <a:pos x="200" y="752"/>
                </a:cxn>
                <a:cxn ang="0">
                  <a:pos x="273" y="770"/>
                </a:cxn>
                <a:cxn ang="0">
                  <a:pos x="364" y="779"/>
                </a:cxn>
                <a:cxn ang="0">
                  <a:pos x="437" y="770"/>
                </a:cxn>
                <a:cxn ang="0">
                  <a:pos x="500" y="761"/>
                </a:cxn>
                <a:cxn ang="0">
                  <a:pos x="555" y="724"/>
                </a:cxn>
                <a:cxn ang="0">
                  <a:pos x="591" y="678"/>
                </a:cxn>
                <a:cxn ang="0">
                  <a:pos x="610" y="614"/>
                </a:cxn>
                <a:cxn ang="0">
                  <a:pos x="591" y="550"/>
                </a:cxn>
                <a:cxn ang="0">
                  <a:pos x="546" y="513"/>
                </a:cxn>
                <a:cxn ang="0">
                  <a:pos x="482" y="486"/>
                </a:cxn>
                <a:cxn ang="0">
                  <a:pos x="400" y="468"/>
                </a:cxn>
                <a:cxn ang="0">
                  <a:pos x="318" y="458"/>
                </a:cxn>
                <a:cxn ang="0">
                  <a:pos x="191" y="431"/>
                </a:cxn>
                <a:cxn ang="0">
                  <a:pos x="100" y="385"/>
                </a:cxn>
                <a:cxn ang="0">
                  <a:pos x="36" y="321"/>
                </a:cxn>
                <a:cxn ang="0">
                  <a:pos x="18" y="239"/>
                </a:cxn>
                <a:cxn ang="0">
                  <a:pos x="36" y="147"/>
                </a:cxn>
                <a:cxn ang="0">
                  <a:pos x="82" y="83"/>
                </a:cxn>
                <a:cxn ang="0">
                  <a:pos x="155" y="37"/>
                </a:cxn>
                <a:cxn ang="0">
                  <a:pos x="246" y="9"/>
                </a:cxn>
                <a:cxn ang="0">
                  <a:pos x="337" y="0"/>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29" name="Freeform 157"/>
            <p:cNvSpPr>
              <a:spLocks noEditPoints="1"/>
            </p:cNvSpPr>
            <p:nvPr userDrawn="1"/>
          </p:nvSpPr>
          <p:spPr bwMode="auto">
            <a:xfrm>
              <a:off x="5219700" y="3028950"/>
              <a:ext cx="1054100" cy="989012"/>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30" name="Freeform 158"/>
            <p:cNvSpPr>
              <a:spLocks/>
            </p:cNvSpPr>
            <p:nvPr userDrawn="1"/>
          </p:nvSpPr>
          <p:spPr bwMode="auto">
            <a:xfrm>
              <a:off x="6375400" y="3028950"/>
              <a:ext cx="923925" cy="960437"/>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31" name="Rectangle 159"/>
            <p:cNvSpPr>
              <a:spLocks noChangeArrowheads="1"/>
            </p:cNvSpPr>
            <p:nvPr userDrawn="1"/>
          </p:nvSpPr>
          <p:spPr bwMode="auto">
            <a:xfrm>
              <a:off x="7429500" y="2695575"/>
              <a:ext cx="130175" cy="1293812"/>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32" name="Freeform 160"/>
            <p:cNvSpPr>
              <a:spLocks noEditPoints="1"/>
            </p:cNvSpPr>
            <p:nvPr userDrawn="1"/>
          </p:nvSpPr>
          <p:spPr bwMode="auto">
            <a:xfrm>
              <a:off x="7732713" y="2695575"/>
              <a:ext cx="130175" cy="1293812"/>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33" name="Freeform 161"/>
            <p:cNvSpPr>
              <a:spLocks/>
            </p:cNvSpPr>
            <p:nvPr userDrawn="1"/>
          </p:nvSpPr>
          <p:spPr bwMode="auto">
            <a:xfrm>
              <a:off x="8021638" y="3028950"/>
              <a:ext cx="925512" cy="960437"/>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34" name="Freeform 162"/>
            <p:cNvSpPr>
              <a:spLocks noEditPoints="1"/>
            </p:cNvSpPr>
            <p:nvPr userDrawn="1"/>
          </p:nvSpPr>
          <p:spPr bwMode="auto">
            <a:xfrm>
              <a:off x="9077325" y="3028950"/>
              <a:ext cx="1025525" cy="989012"/>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grpSp>
      <p:grpSp>
        <p:nvGrpSpPr>
          <p:cNvPr id="3" name="Gruppieren 34"/>
          <p:cNvGrpSpPr/>
          <p:nvPr userDrawn="1"/>
        </p:nvGrpSpPr>
        <p:grpSpPr>
          <a:xfrm>
            <a:off x="508266" y="6488336"/>
            <a:ext cx="2208245" cy="180976"/>
            <a:chOff x="2238376" y="3248025"/>
            <a:chExt cx="4605338" cy="503238"/>
          </a:xfrm>
        </p:grpSpPr>
        <p:sp>
          <p:nvSpPr>
            <p:cNvPr id="36" name="Freeform 226"/>
            <p:cNvSpPr>
              <a:spLocks noEditPoints="1"/>
            </p:cNvSpPr>
            <p:nvPr userDrawn="1"/>
          </p:nvSpPr>
          <p:spPr bwMode="auto">
            <a:xfrm>
              <a:off x="6264276" y="3248025"/>
              <a:ext cx="579438" cy="395288"/>
            </a:xfrm>
            <a:custGeom>
              <a:avLst/>
              <a:gdLst/>
              <a:ahLst/>
              <a:cxnLst>
                <a:cxn ang="0">
                  <a:pos x="36" y="208"/>
                </a:cxn>
                <a:cxn ang="0">
                  <a:pos x="0" y="244"/>
                </a:cxn>
                <a:cxn ang="0">
                  <a:pos x="146" y="74"/>
                </a:cxn>
                <a:cxn ang="0">
                  <a:pos x="172" y="78"/>
                </a:cxn>
                <a:cxn ang="0">
                  <a:pos x="181" y="107"/>
                </a:cxn>
                <a:cxn ang="0">
                  <a:pos x="158" y="100"/>
                </a:cxn>
                <a:cxn ang="0">
                  <a:pos x="134" y="101"/>
                </a:cxn>
                <a:cxn ang="0">
                  <a:pos x="112" y="113"/>
                </a:cxn>
                <a:cxn ang="0">
                  <a:pos x="99" y="135"/>
                </a:cxn>
                <a:cxn ang="0">
                  <a:pos x="94" y="161"/>
                </a:cxn>
                <a:cxn ang="0">
                  <a:pos x="98" y="187"/>
                </a:cxn>
                <a:cxn ang="0">
                  <a:pos x="111" y="209"/>
                </a:cxn>
                <a:cxn ang="0">
                  <a:pos x="134" y="222"/>
                </a:cxn>
                <a:cxn ang="0">
                  <a:pos x="160" y="223"/>
                </a:cxn>
                <a:cxn ang="0">
                  <a:pos x="182" y="215"/>
                </a:cxn>
                <a:cxn ang="0">
                  <a:pos x="171" y="246"/>
                </a:cxn>
                <a:cxn ang="0">
                  <a:pos x="146" y="249"/>
                </a:cxn>
                <a:cxn ang="0">
                  <a:pos x="107" y="240"/>
                </a:cxn>
                <a:cxn ang="0">
                  <a:pos x="79" y="216"/>
                </a:cxn>
                <a:cxn ang="0">
                  <a:pos x="64" y="182"/>
                </a:cxn>
                <a:cxn ang="0">
                  <a:pos x="64" y="141"/>
                </a:cxn>
                <a:cxn ang="0">
                  <a:pos x="78" y="106"/>
                </a:cxn>
                <a:cxn ang="0">
                  <a:pos x="107" y="83"/>
                </a:cxn>
                <a:cxn ang="0">
                  <a:pos x="146" y="74"/>
                </a:cxn>
                <a:cxn ang="0">
                  <a:pos x="249" y="0"/>
                </a:cxn>
                <a:cxn ang="0">
                  <a:pos x="250" y="102"/>
                </a:cxn>
                <a:cxn ang="0">
                  <a:pos x="272" y="82"/>
                </a:cxn>
                <a:cxn ang="0">
                  <a:pos x="303" y="74"/>
                </a:cxn>
                <a:cxn ang="0">
                  <a:pos x="333" y="81"/>
                </a:cxn>
                <a:cxn ang="0">
                  <a:pos x="354" y="99"/>
                </a:cxn>
                <a:cxn ang="0">
                  <a:pos x="364" y="128"/>
                </a:cxn>
                <a:cxn ang="0">
                  <a:pos x="365" y="244"/>
                </a:cxn>
                <a:cxn ang="0">
                  <a:pos x="334" y="159"/>
                </a:cxn>
                <a:cxn ang="0">
                  <a:pos x="332" y="126"/>
                </a:cxn>
                <a:cxn ang="0">
                  <a:pos x="321" y="107"/>
                </a:cxn>
                <a:cxn ang="0">
                  <a:pos x="299" y="99"/>
                </a:cxn>
                <a:cxn ang="0">
                  <a:pos x="274" y="106"/>
                </a:cxn>
                <a:cxn ang="0">
                  <a:pos x="258" y="124"/>
                </a:cxn>
                <a:cxn ang="0">
                  <a:pos x="250" y="151"/>
                </a:cxn>
                <a:cxn ang="0">
                  <a:pos x="249" y="244"/>
                </a:cxn>
                <a:cxn ang="0">
                  <a:pos x="218" y="0"/>
                </a:cxn>
              </a:cxnLst>
              <a:rect l="0" t="0" r="r" b="b"/>
              <a:pathLst>
                <a:path w="365" h="249">
                  <a:moveTo>
                    <a:pt x="0" y="208"/>
                  </a:moveTo>
                  <a:lnTo>
                    <a:pt x="36" y="208"/>
                  </a:lnTo>
                  <a:lnTo>
                    <a:pt x="36" y="244"/>
                  </a:lnTo>
                  <a:lnTo>
                    <a:pt x="0" y="244"/>
                  </a:lnTo>
                  <a:lnTo>
                    <a:pt x="0" y="208"/>
                  </a:lnTo>
                  <a:close/>
                  <a:moveTo>
                    <a:pt x="146" y="74"/>
                  </a:moveTo>
                  <a:lnTo>
                    <a:pt x="159" y="75"/>
                  </a:lnTo>
                  <a:lnTo>
                    <a:pt x="172" y="78"/>
                  </a:lnTo>
                  <a:lnTo>
                    <a:pt x="182" y="82"/>
                  </a:lnTo>
                  <a:lnTo>
                    <a:pt x="181" y="107"/>
                  </a:lnTo>
                  <a:lnTo>
                    <a:pt x="169" y="103"/>
                  </a:lnTo>
                  <a:lnTo>
                    <a:pt x="158" y="100"/>
                  </a:lnTo>
                  <a:lnTo>
                    <a:pt x="147" y="99"/>
                  </a:lnTo>
                  <a:lnTo>
                    <a:pt x="134" y="101"/>
                  </a:lnTo>
                  <a:lnTo>
                    <a:pt x="122" y="106"/>
                  </a:lnTo>
                  <a:lnTo>
                    <a:pt x="112" y="113"/>
                  </a:lnTo>
                  <a:lnTo>
                    <a:pt x="104" y="123"/>
                  </a:lnTo>
                  <a:lnTo>
                    <a:pt x="99" y="135"/>
                  </a:lnTo>
                  <a:lnTo>
                    <a:pt x="95" y="148"/>
                  </a:lnTo>
                  <a:lnTo>
                    <a:pt x="94" y="161"/>
                  </a:lnTo>
                  <a:lnTo>
                    <a:pt x="95" y="174"/>
                  </a:lnTo>
                  <a:lnTo>
                    <a:pt x="98" y="187"/>
                  </a:lnTo>
                  <a:lnTo>
                    <a:pt x="103" y="199"/>
                  </a:lnTo>
                  <a:lnTo>
                    <a:pt x="111" y="209"/>
                  </a:lnTo>
                  <a:lnTo>
                    <a:pt x="121" y="217"/>
                  </a:lnTo>
                  <a:lnTo>
                    <a:pt x="134" y="222"/>
                  </a:lnTo>
                  <a:lnTo>
                    <a:pt x="149" y="224"/>
                  </a:lnTo>
                  <a:lnTo>
                    <a:pt x="160" y="223"/>
                  </a:lnTo>
                  <a:lnTo>
                    <a:pt x="171" y="220"/>
                  </a:lnTo>
                  <a:lnTo>
                    <a:pt x="182" y="215"/>
                  </a:lnTo>
                  <a:lnTo>
                    <a:pt x="184" y="242"/>
                  </a:lnTo>
                  <a:lnTo>
                    <a:pt x="171" y="246"/>
                  </a:lnTo>
                  <a:lnTo>
                    <a:pt x="158" y="248"/>
                  </a:lnTo>
                  <a:lnTo>
                    <a:pt x="146" y="249"/>
                  </a:lnTo>
                  <a:lnTo>
                    <a:pt x="125" y="246"/>
                  </a:lnTo>
                  <a:lnTo>
                    <a:pt x="107" y="240"/>
                  </a:lnTo>
                  <a:lnTo>
                    <a:pt x="92" y="230"/>
                  </a:lnTo>
                  <a:lnTo>
                    <a:pt x="79" y="216"/>
                  </a:lnTo>
                  <a:lnTo>
                    <a:pt x="70" y="200"/>
                  </a:lnTo>
                  <a:lnTo>
                    <a:pt x="64" y="182"/>
                  </a:lnTo>
                  <a:lnTo>
                    <a:pt x="62" y="161"/>
                  </a:lnTo>
                  <a:lnTo>
                    <a:pt x="64" y="141"/>
                  </a:lnTo>
                  <a:lnTo>
                    <a:pt x="69" y="122"/>
                  </a:lnTo>
                  <a:lnTo>
                    <a:pt x="78" y="106"/>
                  </a:lnTo>
                  <a:lnTo>
                    <a:pt x="91" y="93"/>
                  </a:lnTo>
                  <a:lnTo>
                    <a:pt x="107" y="83"/>
                  </a:lnTo>
                  <a:lnTo>
                    <a:pt x="125" y="76"/>
                  </a:lnTo>
                  <a:lnTo>
                    <a:pt x="146" y="74"/>
                  </a:lnTo>
                  <a:close/>
                  <a:moveTo>
                    <a:pt x="218" y="0"/>
                  </a:moveTo>
                  <a:lnTo>
                    <a:pt x="249" y="0"/>
                  </a:lnTo>
                  <a:lnTo>
                    <a:pt x="249" y="102"/>
                  </a:lnTo>
                  <a:lnTo>
                    <a:pt x="250" y="102"/>
                  </a:lnTo>
                  <a:lnTo>
                    <a:pt x="260" y="90"/>
                  </a:lnTo>
                  <a:lnTo>
                    <a:pt x="272" y="82"/>
                  </a:lnTo>
                  <a:lnTo>
                    <a:pt x="287" y="76"/>
                  </a:lnTo>
                  <a:lnTo>
                    <a:pt x="303" y="74"/>
                  </a:lnTo>
                  <a:lnTo>
                    <a:pt x="320" y="76"/>
                  </a:lnTo>
                  <a:lnTo>
                    <a:pt x="333" y="81"/>
                  </a:lnTo>
                  <a:lnTo>
                    <a:pt x="345" y="88"/>
                  </a:lnTo>
                  <a:lnTo>
                    <a:pt x="354" y="99"/>
                  </a:lnTo>
                  <a:lnTo>
                    <a:pt x="360" y="112"/>
                  </a:lnTo>
                  <a:lnTo>
                    <a:pt x="364" y="128"/>
                  </a:lnTo>
                  <a:lnTo>
                    <a:pt x="365" y="146"/>
                  </a:lnTo>
                  <a:lnTo>
                    <a:pt x="365" y="244"/>
                  </a:lnTo>
                  <a:lnTo>
                    <a:pt x="334" y="244"/>
                  </a:lnTo>
                  <a:lnTo>
                    <a:pt x="334" y="159"/>
                  </a:lnTo>
                  <a:lnTo>
                    <a:pt x="333" y="141"/>
                  </a:lnTo>
                  <a:lnTo>
                    <a:pt x="332" y="126"/>
                  </a:lnTo>
                  <a:lnTo>
                    <a:pt x="327" y="115"/>
                  </a:lnTo>
                  <a:lnTo>
                    <a:pt x="321" y="107"/>
                  </a:lnTo>
                  <a:lnTo>
                    <a:pt x="311" y="102"/>
                  </a:lnTo>
                  <a:lnTo>
                    <a:pt x="299" y="99"/>
                  </a:lnTo>
                  <a:lnTo>
                    <a:pt x="286" y="101"/>
                  </a:lnTo>
                  <a:lnTo>
                    <a:pt x="274" y="106"/>
                  </a:lnTo>
                  <a:lnTo>
                    <a:pt x="264" y="113"/>
                  </a:lnTo>
                  <a:lnTo>
                    <a:pt x="258" y="124"/>
                  </a:lnTo>
                  <a:lnTo>
                    <a:pt x="252" y="137"/>
                  </a:lnTo>
                  <a:lnTo>
                    <a:pt x="250" y="151"/>
                  </a:lnTo>
                  <a:lnTo>
                    <a:pt x="249" y="168"/>
                  </a:lnTo>
                  <a:lnTo>
                    <a:pt x="249" y="244"/>
                  </a:lnTo>
                  <a:lnTo>
                    <a:pt x="218" y="244"/>
                  </a:lnTo>
                  <a:lnTo>
                    <a:pt x="2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sp>
          <p:nvSpPr>
            <p:cNvPr id="37" name="Freeform 227"/>
            <p:cNvSpPr>
              <a:spLocks noEditPoints="1"/>
            </p:cNvSpPr>
            <p:nvPr userDrawn="1"/>
          </p:nvSpPr>
          <p:spPr bwMode="auto">
            <a:xfrm>
              <a:off x="2238376" y="3248025"/>
              <a:ext cx="3951288" cy="503238"/>
            </a:xfrm>
            <a:custGeom>
              <a:avLst/>
              <a:gdLst/>
              <a:ahLst/>
              <a:cxnLst>
                <a:cxn ang="0">
                  <a:pos x="2367" y="177"/>
                </a:cxn>
                <a:cxn ang="0">
                  <a:pos x="2452" y="192"/>
                </a:cxn>
                <a:cxn ang="0">
                  <a:pos x="2411" y="99"/>
                </a:cxn>
                <a:cxn ang="0">
                  <a:pos x="843" y="134"/>
                </a:cxn>
                <a:cxn ang="0">
                  <a:pos x="1983" y="183"/>
                </a:cxn>
                <a:cxn ang="0">
                  <a:pos x="2058" y="199"/>
                </a:cxn>
                <a:cxn ang="0">
                  <a:pos x="2068" y="219"/>
                </a:cxn>
                <a:cxn ang="0">
                  <a:pos x="1956" y="211"/>
                </a:cxn>
                <a:cxn ang="0">
                  <a:pos x="1199" y="79"/>
                </a:cxn>
                <a:cxn ang="0">
                  <a:pos x="1409" y="244"/>
                </a:cxn>
                <a:cxn ang="0">
                  <a:pos x="497" y="165"/>
                </a:cxn>
                <a:cxn ang="0">
                  <a:pos x="566" y="209"/>
                </a:cxn>
                <a:cxn ang="0">
                  <a:pos x="583" y="219"/>
                </a:cxn>
                <a:cxn ang="0">
                  <a:pos x="486" y="235"/>
                </a:cxn>
                <a:cxn ang="0">
                  <a:pos x="2446" y="85"/>
                </a:cxn>
                <a:cxn ang="0">
                  <a:pos x="2478" y="285"/>
                </a:cxn>
                <a:cxn ang="0">
                  <a:pos x="2345" y="306"/>
                </a:cxn>
                <a:cxn ang="0">
                  <a:pos x="2453" y="266"/>
                </a:cxn>
                <a:cxn ang="0">
                  <a:pos x="2372" y="238"/>
                </a:cxn>
                <a:cxn ang="0">
                  <a:pos x="2343" y="116"/>
                </a:cxn>
                <a:cxn ang="0">
                  <a:pos x="2276" y="88"/>
                </a:cxn>
                <a:cxn ang="0">
                  <a:pos x="2262" y="126"/>
                </a:cxn>
                <a:cxn ang="0">
                  <a:pos x="2183" y="137"/>
                </a:cxn>
                <a:cxn ang="0">
                  <a:pos x="2188" y="92"/>
                </a:cxn>
                <a:cxn ang="0">
                  <a:pos x="1655" y="101"/>
                </a:cxn>
                <a:cxn ang="0">
                  <a:pos x="1587" y="174"/>
                </a:cxn>
                <a:cxn ang="0">
                  <a:pos x="1674" y="215"/>
                </a:cxn>
                <a:cxn ang="0">
                  <a:pos x="1561" y="200"/>
                </a:cxn>
                <a:cxn ang="0">
                  <a:pos x="1638" y="74"/>
                </a:cxn>
                <a:cxn ang="0">
                  <a:pos x="1053" y="244"/>
                </a:cxn>
                <a:cxn ang="0">
                  <a:pos x="974" y="101"/>
                </a:cxn>
                <a:cxn ang="0">
                  <a:pos x="907" y="79"/>
                </a:cxn>
                <a:cxn ang="0">
                  <a:pos x="823" y="76"/>
                </a:cxn>
                <a:cxn ang="0">
                  <a:pos x="760" y="184"/>
                </a:cxn>
                <a:cxn ang="0">
                  <a:pos x="857" y="211"/>
                </a:cxn>
                <a:cxn ang="0">
                  <a:pos x="773" y="243"/>
                </a:cxn>
                <a:cxn ang="0">
                  <a:pos x="742" y="105"/>
                </a:cxn>
                <a:cxn ang="0">
                  <a:pos x="244" y="107"/>
                </a:cxn>
                <a:cxn ang="0">
                  <a:pos x="158" y="148"/>
                </a:cxn>
                <a:cxn ang="0">
                  <a:pos x="223" y="223"/>
                </a:cxn>
                <a:cxn ang="0">
                  <a:pos x="155" y="230"/>
                </a:cxn>
                <a:cxn ang="0">
                  <a:pos x="170" y="83"/>
                </a:cxn>
                <a:cxn ang="0">
                  <a:pos x="77" y="102"/>
                </a:cxn>
                <a:cxn ang="0">
                  <a:pos x="38" y="134"/>
                </a:cxn>
                <a:cxn ang="0">
                  <a:pos x="104" y="197"/>
                </a:cxn>
                <a:cxn ang="0">
                  <a:pos x="15" y="245"/>
                </a:cxn>
                <a:cxn ang="0">
                  <a:pos x="64" y="216"/>
                </a:cxn>
                <a:cxn ang="0">
                  <a:pos x="7" y="148"/>
                </a:cxn>
                <a:cxn ang="0">
                  <a:pos x="58" y="74"/>
                </a:cxn>
                <a:cxn ang="0">
                  <a:pos x="1154" y="222"/>
                </a:cxn>
                <a:cxn ang="0">
                  <a:pos x="1122" y="237"/>
                </a:cxn>
                <a:cxn ang="0">
                  <a:pos x="1139" y="31"/>
                </a:cxn>
                <a:cxn ang="0">
                  <a:pos x="1879" y="244"/>
                </a:cxn>
                <a:cxn ang="0">
                  <a:pos x="1812" y="244"/>
                </a:cxn>
                <a:cxn ang="0">
                  <a:pos x="661" y="0"/>
                </a:cxn>
                <a:cxn ang="0">
                  <a:pos x="396" y="81"/>
                </a:cxn>
                <a:cxn ang="0">
                  <a:pos x="395" y="141"/>
                </a:cxn>
                <a:cxn ang="0">
                  <a:pos x="320" y="124"/>
                </a:cxn>
              </a:cxnLst>
              <a:rect l="0" t="0" r="r" b="b"/>
              <a:pathLst>
                <a:path w="2489" h="317">
                  <a:moveTo>
                    <a:pt x="2411" y="99"/>
                  </a:moveTo>
                  <a:lnTo>
                    <a:pt x="2399" y="101"/>
                  </a:lnTo>
                  <a:lnTo>
                    <a:pt x="2388" y="107"/>
                  </a:lnTo>
                  <a:lnTo>
                    <a:pt x="2380" y="115"/>
                  </a:lnTo>
                  <a:lnTo>
                    <a:pt x="2373" y="125"/>
                  </a:lnTo>
                  <a:lnTo>
                    <a:pt x="2369" y="137"/>
                  </a:lnTo>
                  <a:lnTo>
                    <a:pt x="2366" y="149"/>
                  </a:lnTo>
                  <a:lnTo>
                    <a:pt x="2365" y="161"/>
                  </a:lnTo>
                  <a:lnTo>
                    <a:pt x="2367" y="177"/>
                  </a:lnTo>
                  <a:lnTo>
                    <a:pt x="2370" y="191"/>
                  </a:lnTo>
                  <a:lnTo>
                    <a:pt x="2377" y="203"/>
                  </a:lnTo>
                  <a:lnTo>
                    <a:pt x="2386" y="212"/>
                  </a:lnTo>
                  <a:lnTo>
                    <a:pt x="2398" y="219"/>
                  </a:lnTo>
                  <a:lnTo>
                    <a:pt x="2411" y="220"/>
                  </a:lnTo>
                  <a:lnTo>
                    <a:pt x="2425" y="219"/>
                  </a:lnTo>
                  <a:lnTo>
                    <a:pt x="2436" y="213"/>
                  </a:lnTo>
                  <a:lnTo>
                    <a:pt x="2446" y="204"/>
                  </a:lnTo>
                  <a:lnTo>
                    <a:pt x="2452" y="192"/>
                  </a:lnTo>
                  <a:lnTo>
                    <a:pt x="2457" y="179"/>
                  </a:lnTo>
                  <a:lnTo>
                    <a:pt x="2459" y="164"/>
                  </a:lnTo>
                  <a:lnTo>
                    <a:pt x="2458" y="149"/>
                  </a:lnTo>
                  <a:lnTo>
                    <a:pt x="2455" y="136"/>
                  </a:lnTo>
                  <a:lnTo>
                    <a:pt x="2451" y="123"/>
                  </a:lnTo>
                  <a:lnTo>
                    <a:pt x="2443" y="113"/>
                  </a:lnTo>
                  <a:lnTo>
                    <a:pt x="2435" y="106"/>
                  </a:lnTo>
                  <a:lnTo>
                    <a:pt x="2424" y="101"/>
                  </a:lnTo>
                  <a:lnTo>
                    <a:pt x="2411" y="99"/>
                  </a:lnTo>
                  <a:close/>
                  <a:moveTo>
                    <a:pt x="803" y="99"/>
                  </a:moveTo>
                  <a:lnTo>
                    <a:pt x="789" y="101"/>
                  </a:lnTo>
                  <a:lnTo>
                    <a:pt x="779" y="107"/>
                  </a:lnTo>
                  <a:lnTo>
                    <a:pt x="770" y="113"/>
                  </a:lnTo>
                  <a:lnTo>
                    <a:pt x="764" y="124"/>
                  </a:lnTo>
                  <a:lnTo>
                    <a:pt x="760" y="134"/>
                  </a:lnTo>
                  <a:lnTo>
                    <a:pt x="758" y="146"/>
                  </a:lnTo>
                  <a:lnTo>
                    <a:pt x="844" y="146"/>
                  </a:lnTo>
                  <a:lnTo>
                    <a:pt x="843" y="134"/>
                  </a:lnTo>
                  <a:lnTo>
                    <a:pt x="839" y="122"/>
                  </a:lnTo>
                  <a:lnTo>
                    <a:pt x="833" y="113"/>
                  </a:lnTo>
                  <a:lnTo>
                    <a:pt x="826" y="106"/>
                  </a:lnTo>
                  <a:lnTo>
                    <a:pt x="815" y="101"/>
                  </a:lnTo>
                  <a:lnTo>
                    <a:pt x="803" y="99"/>
                  </a:lnTo>
                  <a:close/>
                  <a:moveTo>
                    <a:pt x="1952" y="79"/>
                  </a:moveTo>
                  <a:lnTo>
                    <a:pt x="1982" y="79"/>
                  </a:lnTo>
                  <a:lnTo>
                    <a:pt x="1982" y="165"/>
                  </a:lnTo>
                  <a:lnTo>
                    <a:pt x="1983" y="183"/>
                  </a:lnTo>
                  <a:lnTo>
                    <a:pt x="1985" y="197"/>
                  </a:lnTo>
                  <a:lnTo>
                    <a:pt x="1989" y="208"/>
                  </a:lnTo>
                  <a:lnTo>
                    <a:pt x="1996" y="217"/>
                  </a:lnTo>
                  <a:lnTo>
                    <a:pt x="2005" y="221"/>
                  </a:lnTo>
                  <a:lnTo>
                    <a:pt x="2017" y="224"/>
                  </a:lnTo>
                  <a:lnTo>
                    <a:pt x="2031" y="222"/>
                  </a:lnTo>
                  <a:lnTo>
                    <a:pt x="2043" y="218"/>
                  </a:lnTo>
                  <a:lnTo>
                    <a:pt x="2052" y="209"/>
                  </a:lnTo>
                  <a:lnTo>
                    <a:pt x="2058" y="199"/>
                  </a:lnTo>
                  <a:lnTo>
                    <a:pt x="2064" y="186"/>
                  </a:lnTo>
                  <a:lnTo>
                    <a:pt x="2067" y="172"/>
                  </a:lnTo>
                  <a:lnTo>
                    <a:pt x="2068" y="156"/>
                  </a:lnTo>
                  <a:lnTo>
                    <a:pt x="2068" y="79"/>
                  </a:lnTo>
                  <a:lnTo>
                    <a:pt x="2098" y="79"/>
                  </a:lnTo>
                  <a:lnTo>
                    <a:pt x="2098" y="244"/>
                  </a:lnTo>
                  <a:lnTo>
                    <a:pt x="2068" y="244"/>
                  </a:lnTo>
                  <a:lnTo>
                    <a:pt x="2068" y="219"/>
                  </a:lnTo>
                  <a:lnTo>
                    <a:pt x="2068" y="219"/>
                  </a:lnTo>
                  <a:lnTo>
                    <a:pt x="2058" y="232"/>
                  </a:lnTo>
                  <a:lnTo>
                    <a:pt x="2045" y="241"/>
                  </a:lnTo>
                  <a:lnTo>
                    <a:pt x="2030" y="247"/>
                  </a:lnTo>
                  <a:lnTo>
                    <a:pt x="2013" y="249"/>
                  </a:lnTo>
                  <a:lnTo>
                    <a:pt x="1997" y="247"/>
                  </a:lnTo>
                  <a:lnTo>
                    <a:pt x="1983" y="243"/>
                  </a:lnTo>
                  <a:lnTo>
                    <a:pt x="1971" y="235"/>
                  </a:lnTo>
                  <a:lnTo>
                    <a:pt x="1963" y="224"/>
                  </a:lnTo>
                  <a:lnTo>
                    <a:pt x="1956" y="211"/>
                  </a:lnTo>
                  <a:lnTo>
                    <a:pt x="1952" y="195"/>
                  </a:lnTo>
                  <a:lnTo>
                    <a:pt x="1952" y="177"/>
                  </a:lnTo>
                  <a:lnTo>
                    <a:pt x="1952" y="79"/>
                  </a:lnTo>
                  <a:close/>
                  <a:moveTo>
                    <a:pt x="1490" y="79"/>
                  </a:moveTo>
                  <a:lnTo>
                    <a:pt x="1522" y="79"/>
                  </a:lnTo>
                  <a:lnTo>
                    <a:pt x="1522" y="244"/>
                  </a:lnTo>
                  <a:lnTo>
                    <a:pt x="1490" y="244"/>
                  </a:lnTo>
                  <a:lnTo>
                    <a:pt x="1490" y="79"/>
                  </a:lnTo>
                  <a:close/>
                  <a:moveTo>
                    <a:pt x="1199" y="79"/>
                  </a:moveTo>
                  <a:lnTo>
                    <a:pt x="1233" y="79"/>
                  </a:lnTo>
                  <a:lnTo>
                    <a:pt x="1271" y="216"/>
                  </a:lnTo>
                  <a:lnTo>
                    <a:pt x="1272" y="216"/>
                  </a:lnTo>
                  <a:lnTo>
                    <a:pt x="1314" y="79"/>
                  </a:lnTo>
                  <a:lnTo>
                    <a:pt x="1349" y="79"/>
                  </a:lnTo>
                  <a:lnTo>
                    <a:pt x="1392" y="216"/>
                  </a:lnTo>
                  <a:lnTo>
                    <a:pt x="1432" y="79"/>
                  </a:lnTo>
                  <a:lnTo>
                    <a:pt x="1462" y="79"/>
                  </a:lnTo>
                  <a:lnTo>
                    <a:pt x="1409" y="244"/>
                  </a:lnTo>
                  <a:lnTo>
                    <a:pt x="1373" y="244"/>
                  </a:lnTo>
                  <a:lnTo>
                    <a:pt x="1331" y="106"/>
                  </a:lnTo>
                  <a:lnTo>
                    <a:pt x="1330" y="106"/>
                  </a:lnTo>
                  <a:lnTo>
                    <a:pt x="1289" y="244"/>
                  </a:lnTo>
                  <a:lnTo>
                    <a:pt x="1253" y="244"/>
                  </a:lnTo>
                  <a:lnTo>
                    <a:pt x="1199" y="79"/>
                  </a:lnTo>
                  <a:close/>
                  <a:moveTo>
                    <a:pt x="466" y="79"/>
                  </a:moveTo>
                  <a:lnTo>
                    <a:pt x="497" y="79"/>
                  </a:lnTo>
                  <a:lnTo>
                    <a:pt x="497" y="165"/>
                  </a:lnTo>
                  <a:lnTo>
                    <a:pt x="498" y="183"/>
                  </a:lnTo>
                  <a:lnTo>
                    <a:pt x="500" y="197"/>
                  </a:lnTo>
                  <a:lnTo>
                    <a:pt x="504" y="208"/>
                  </a:lnTo>
                  <a:lnTo>
                    <a:pt x="511" y="217"/>
                  </a:lnTo>
                  <a:lnTo>
                    <a:pt x="520" y="221"/>
                  </a:lnTo>
                  <a:lnTo>
                    <a:pt x="532" y="224"/>
                  </a:lnTo>
                  <a:lnTo>
                    <a:pt x="546" y="222"/>
                  </a:lnTo>
                  <a:lnTo>
                    <a:pt x="557" y="218"/>
                  </a:lnTo>
                  <a:lnTo>
                    <a:pt x="566" y="209"/>
                  </a:lnTo>
                  <a:lnTo>
                    <a:pt x="572" y="199"/>
                  </a:lnTo>
                  <a:lnTo>
                    <a:pt x="578" y="186"/>
                  </a:lnTo>
                  <a:lnTo>
                    <a:pt x="581" y="172"/>
                  </a:lnTo>
                  <a:lnTo>
                    <a:pt x="582" y="156"/>
                  </a:lnTo>
                  <a:lnTo>
                    <a:pt x="582" y="79"/>
                  </a:lnTo>
                  <a:lnTo>
                    <a:pt x="612" y="79"/>
                  </a:lnTo>
                  <a:lnTo>
                    <a:pt x="612" y="244"/>
                  </a:lnTo>
                  <a:lnTo>
                    <a:pt x="583" y="244"/>
                  </a:lnTo>
                  <a:lnTo>
                    <a:pt x="583" y="219"/>
                  </a:lnTo>
                  <a:lnTo>
                    <a:pt x="582" y="219"/>
                  </a:lnTo>
                  <a:lnTo>
                    <a:pt x="575" y="229"/>
                  </a:lnTo>
                  <a:lnTo>
                    <a:pt x="566" y="237"/>
                  </a:lnTo>
                  <a:lnTo>
                    <a:pt x="555" y="244"/>
                  </a:lnTo>
                  <a:lnTo>
                    <a:pt x="542" y="247"/>
                  </a:lnTo>
                  <a:lnTo>
                    <a:pt x="528" y="249"/>
                  </a:lnTo>
                  <a:lnTo>
                    <a:pt x="511" y="247"/>
                  </a:lnTo>
                  <a:lnTo>
                    <a:pt x="497" y="243"/>
                  </a:lnTo>
                  <a:lnTo>
                    <a:pt x="486" y="235"/>
                  </a:lnTo>
                  <a:lnTo>
                    <a:pt x="477" y="224"/>
                  </a:lnTo>
                  <a:lnTo>
                    <a:pt x="470" y="211"/>
                  </a:lnTo>
                  <a:lnTo>
                    <a:pt x="467" y="195"/>
                  </a:lnTo>
                  <a:lnTo>
                    <a:pt x="466" y="177"/>
                  </a:lnTo>
                  <a:lnTo>
                    <a:pt x="466" y="79"/>
                  </a:lnTo>
                  <a:close/>
                  <a:moveTo>
                    <a:pt x="2406" y="74"/>
                  </a:moveTo>
                  <a:lnTo>
                    <a:pt x="2422" y="75"/>
                  </a:lnTo>
                  <a:lnTo>
                    <a:pt x="2436" y="79"/>
                  </a:lnTo>
                  <a:lnTo>
                    <a:pt x="2446" y="85"/>
                  </a:lnTo>
                  <a:lnTo>
                    <a:pt x="2454" y="93"/>
                  </a:lnTo>
                  <a:lnTo>
                    <a:pt x="2461" y="103"/>
                  </a:lnTo>
                  <a:lnTo>
                    <a:pt x="2462" y="103"/>
                  </a:lnTo>
                  <a:lnTo>
                    <a:pt x="2462" y="79"/>
                  </a:lnTo>
                  <a:lnTo>
                    <a:pt x="2489" y="79"/>
                  </a:lnTo>
                  <a:lnTo>
                    <a:pt x="2489" y="238"/>
                  </a:lnTo>
                  <a:lnTo>
                    <a:pt x="2488" y="256"/>
                  </a:lnTo>
                  <a:lnTo>
                    <a:pt x="2485" y="271"/>
                  </a:lnTo>
                  <a:lnTo>
                    <a:pt x="2478" y="285"/>
                  </a:lnTo>
                  <a:lnTo>
                    <a:pt x="2469" y="296"/>
                  </a:lnTo>
                  <a:lnTo>
                    <a:pt x="2457" y="305"/>
                  </a:lnTo>
                  <a:lnTo>
                    <a:pt x="2442" y="311"/>
                  </a:lnTo>
                  <a:lnTo>
                    <a:pt x="2425" y="316"/>
                  </a:lnTo>
                  <a:lnTo>
                    <a:pt x="2405" y="317"/>
                  </a:lnTo>
                  <a:lnTo>
                    <a:pt x="2392" y="317"/>
                  </a:lnTo>
                  <a:lnTo>
                    <a:pt x="2378" y="315"/>
                  </a:lnTo>
                  <a:lnTo>
                    <a:pt x="2363" y="311"/>
                  </a:lnTo>
                  <a:lnTo>
                    <a:pt x="2345" y="306"/>
                  </a:lnTo>
                  <a:lnTo>
                    <a:pt x="2348" y="277"/>
                  </a:lnTo>
                  <a:lnTo>
                    <a:pt x="2364" y="284"/>
                  </a:lnTo>
                  <a:lnTo>
                    <a:pt x="2379" y="289"/>
                  </a:lnTo>
                  <a:lnTo>
                    <a:pt x="2393" y="292"/>
                  </a:lnTo>
                  <a:lnTo>
                    <a:pt x="2408" y="293"/>
                  </a:lnTo>
                  <a:lnTo>
                    <a:pt x="2423" y="291"/>
                  </a:lnTo>
                  <a:lnTo>
                    <a:pt x="2436" y="285"/>
                  </a:lnTo>
                  <a:lnTo>
                    <a:pt x="2446" y="277"/>
                  </a:lnTo>
                  <a:lnTo>
                    <a:pt x="2453" y="266"/>
                  </a:lnTo>
                  <a:lnTo>
                    <a:pt x="2457" y="252"/>
                  </a:lnTo>
                  <a:lnTo>
                    <a:pt x="2459" y="235"/>
                  </a:lnTo>
                  <a:lnTo>
                    <a:pt x="2459" y="219"/>
                  </a:lnTo>
                  <a:lnTo>
                    <a:pt x="2448" y="230"/>
                  </a:lnTo>
                  <a:lnTo>
                    <a:pt x="2434" y="238"/>
                  </a:lnTo>
                  <a:lnTo>
                    <a:pt x="2418" y="243"/>
                  </a:lnTo>
                  <a:lnTo>
                    <a:pt x="2403" y="244"/>
                  </a:lnTo>
                  <a:lnTo>
                    <a:pt x="2386" y="243"/>
                  </a:lnTo>
                  <a:lnTo>
                    <a:pt x="2372" y="238"/>
                  </a:lnTo>
                  <a:lnTo>
                    <a:pt x="2360" y="230"/>
                  </a:lnTo>
                  <a:lnTo>
                    <a:pt x="2350" y="220"/>
                  </a:lnTo>
                  <a:lnTo>
                    <a:pt x="2343" y="208"/>
                  </a:lnTo>
                  <a:lnTo>
                    <a:pt x="2337" y="194"/>
                  </a:lnTo>
                  <a:lnTo>
                    <a:pt x="2334" y="179"/>
                  </a:lnTo>
                  <a:lnTo>
                    <a:pt x="2333" y="163"/>
                  </a:lnTo>
                  <a:lnTo>
                    <a:pt x="2334" y="147"/>
                  </a:lnTo>
                  <a:lnTo>
                    <a:pt x="2337" y="132"/>
                  </a:lnTo>
                  <a:lnTo>
                    <a:pt x="2343" y="116"/>
                  </a:lnTo>
                  <a:lnTo>
                    <a:pt x="2351" y="103"/>
                  </a:lnTo>
                  <a:lnTo>
                    <a:pt x="2361" y="91"/>
                  </a:lnTo>
                  <a:lnTo>
                    <a:pt x="2374" y="83"/>
                  </a:lnTo>
                  <a:lnTo>
                    <a:pt x="2389" y="76"/>
                  </a:lnTo>
                  <a:lnTo>
                    <a:pt x="2406" y="74"/>
                  </a:lnTo>
                  <a:close/>
                  <a:moveTo>
                    <a:pt x="2233" y="74"/>
                  </a:moveTo>
                  <a:lnTo>
                    <a:pt x="2250" y="76"/>
                  </a:lnTo>
                  <a:lnTo>
                    <a:pt x="2264" y="81"/>
                  </a:lnTo>
                  <a:lnTo>
                    <a:pt x="2276" y="88"/>
                  </a:lnTo>
                  <a:lnTo>
                    <a:pt x="2284" y="99"/>
                  </a:lnTo>
                  <a:lnTo>
                    <a:pt x="2290" y="112"/>
                  </a:lnTo>
                  <a:lnTo>
                    <a:pt x="2294" y="128"/>
                  </a:lnTo>
                  <a:lnTo>
                    <a:pt x="2295" y="146"/>
                  </a:lnTo>
                  <a:lnTo>
                    <a:pt x="2295" y="244"/>
                  </a:lnTo>
                  <a:lnTo>
                    <a:pt x="2265" y="244"/>
                  </a:lnTo>
                  <a:lnTo>
                    <a:pt x="2265" y="159"/>
                  </a:lnTo>
                  <a:lnTo>
                    <a:pt x="2264" y="141"/>
                  </a:lnTo>
                  <a:lnTo>
                    <a:pt x="2262" y="126"/>
                  </a:lnTo>
                  <a:lnTo>
                    <a:pt x="2257" y="115"/>
                  </a:lnTo>
                  <a:lnTo>
                    <a:pt x="2251" y="107"/>
                  </a:lnTo>
                  <a:lnTo>
                    <a:pt x="2242" y="102"/>
                  </a:lnTo>
                  <a:lnTo>
                    <a:pt x="2230" y="99"/>
                  </a:lnTo>
                  <a:lnTo>
                    <a:pt x="2216" y="101"/>
                  </a:lnTo>
                  <a:lnTo>
                    <a:pt x="2204" y="106"/>
                  </a:lnTo>
                  <a:lnTo>
                    <a:pt x="2195" y="113"/>
                  </a:lnTo>
                  <a:lnTo>
                    <a:pt x="2188" y="124"/>
                  </a:lnTo>
                  <a:lnTo>
                    <a:pt x="2183" y="137"/>
                  </a:lnTo>
                  <a:lnTo>
                    <a:pt x="2180" y="151"/>
                  </a:lnTo>
                  <a:lnTo>
                    <a:pt x="2179" y="168"/>
                  </a:lnTo>
                  <a:lnTo>
                    <a:pt x="2179" y="244"/>
                  </a:lnTo>
                  <a:lnTo>
                    <a:pt x="2149" y="244"/>
                  </a:lnTo>
                  <a:lnTo>
                    <a:pt x="2149" y="79"/>
                  </a:lnTo>
                  <a:lnTo>
                    <a:pt x="2178" y="79"/>
                  </a:lnTo>
                  <a:lnTo>
                    <a:pt x="2178" y="105"/>
                  </a:lnTo>
                  <a:lnTo>
                    <a:pt x="2179" y="105"/>
                  </a:lnTo>
                  <a:lnTo>
                    <a:pt x="2188" y="92"/>
                  </a:lnTo>
                  <a:lnTo>
                    <a:pt x="2201" y="83"/>
                  </a:lnTo>
                  <a:lnTo>
                    <a:pt x="2217" y="76"/>
                  </a:lnTo>
                  <a:lnTo>
                    <a:pt x="2233" y="74"/>
                  </a:lnTo>
                  <a:close/>
                  <a:moveTo>
                    <a:pt x="1638" y="74"/>
                  </a:moveTo>
                  <a:lnTo>
                    <a:pt x="1651" y="75"/>
                  </a:lnTo>
                  <a:lnTo>
                    <a:pt x="1664" y="78"/>
                  </a:lnTo>
                  <a:lnTo>
                    <a:pt x="1674" y="82"/>
                  </a:lnTo>
                  <a:lnTo>
                    <a:pt x="1672" y="107"/>
                  </a:lnTo>
                  <a:lnTo>
                    <a:pt x="1655" y="101"/>
                  </a:lnTo>
                  <a:lnTo>
                    <a:pt x="1639" y="99"/>
                  </a:lnTo>
                  <a:lnTo>
                    <a:pt x="1625" y="101"/>
                  </a:lnTo>
                  <a:lnTo>
                    <a:pt x="1614" y="106"/>
                  </a:lnTo>
                  <a:lnTo>
                    <a:pt x="1604" y="113"/>
                  </a:lnTo>
                  <a:lnTo>
                    <a:pt x="1596" y="123"/>
                  </a:lnTo>
                  <a:lnTo>
                    <a:pt x="1591" y="135"/>
                  </a:lnTo>
                  <a:lnTo>
                    <a:pt x="1587" y="148"/>
                  </a:lnTo>
                  <a:lnTo>
                    <a:pt x="1586" y="161"/>
                  </a:lnTo>
                  <a:lnTo>
                    <a:pt x="1587" y="174"/>
                  </a:lnTo>
                  <a:lnTo>
                    <a:pt x="1590" y="187"/>
                  </a:lnTo>
                  <a:lnTo>
                    <a:pt x="1595" y="199"/>
                  </a:lnTo>
                  <a:lnTo>
                    <a:pt x="1603" y="209"/>
                  </a:lnTo>
                  <a:lnTo>
                    <a:pt x="1613" y="217"/>
                  </a:lnTo>
                  <a:lnTo>
                    <a:pt x="1626" y="222"/>
                  </a:lnTo>
                  <a:lnTo>
                    <a:pt x="1640" y="224"/>
                  </a:lnTo>
                  <a:lnTo>
                    <a:pt x="1651" y="223"/>
                  </a:lnTo>
                  <a:lnTo>
                    <a:pt x="1663" y="220"/>
                  </a:lnTo>
                  <a:lnTo>
                    <a:pt x="1674" y="215"/>
                  </a:lnTo>
                  <a:lnTo>
                    <a:pt x="1675" y="242"/>
                  </a:lnTo>
                  <a:lnTo>
                    <a:pt x="1662" y="246"/>
                  </a:lnTo>
                  <a:lnTo>
                    <a:pt x="1650" y="248"/>
                  </a:lnTo>
                  <a:lnTo>
                    <a:pt x="1638" y="249"/>
                  </a:lnTo>
                  <a:lnTo>
                    <a:pt x="1617" y="246"/>
                  </a:lnTo>
                  <a:lnTo>
                    <a:pt x="1599" y="240"/>
                  </a:lnTo>
                  <a:lnTo>
                    <a:pt x="1583" y="230"/>
                  </a:lnTo>
                  <a:lnTo>
                    <a:pt x="1570" y="216"/>
                  </a:lnTo>
                  <a:lnTo>
                    <a:pt x="1561" y="200"/>
                  </a:lnTo>
                  <a:lnTo>
                    <a:pt x="1555" y="182"/>
                  </a:lnTo>
                  <a:lnTo>
                    <a:pt x="1553" y="161"/>
                  </a:lnTo>
                  <a:lnTo>
                    <a:pt x="1555" y="141"/>
                  </a:lnTo>
                  <a:lnTo>
                    <a:pt x="1561" y="122"/>
                  </a:lnTo>
                  <a:lnTo>
                    <a:pt x="1570" y="106"/>
                  </a:lnTo>
                  <a:lnTo>
                    <a:pt x="1583" y="93"/>
                  </a:lnTo>
                  <a:lnTo>
                    <a:pt x="1599" y="83"/>
                  </a:lnTo>
                  <a:lnTo>
                    <a:pt x="1617" y="76"/>
                  </a:lnTo>
                  <a:lnTo>
                    <a:pt x="1638" y="74"/>
                  </a:lnTo>
                  <a:close/>
                  <a:moveTo>
                    <a:pt x="991" y="74"/>
                  </a:moveTo>
                  <a:lnTo>
                    <a:pt x="1008" y="76"/>
                  </a:lnTo>
                  <a:lnTo>
                    <a:pt x="1022" y="81"/>
                  </a:lnTo>
                  <a:lnTo>
                    <a:pt x="1034" y="88"/>
                  </a:lnTo>
                  <a:lnTo>
                    <a:pt x="1042" y="99"/>
                  </a:lnTo>
                  <a:lnTo>
                    <a:pt x="1048" y="112"/>
                  </a:lnTo>
                  <a:lnTo>
                    <a:pt x="1052" y="128"/>
                  </a:lnTo>
                  <a:lnTo>
                    <a:pt x="1053" y="146"/>
                  </a:lnTo>
                  <a:lnTo>
                    <a:pt x="1053" y="244"/>
                  </a:lnTo>
                  <a:lnTo>
                    <a:pt x="1023" y="244"/>
                  </a:lnTo>
                  <a:lnTo>
                    <a:pt x="1023" y="159"/>
                  </a:lnTo>
                  <a:lnTo>
                    <a:pt x="1022" y="141"/>
                  </a:lnTo>
                  <a:lnTo>
                    <a:pt x="1020" y="126"/>
                  </a:lnTo>
                  <a:lnTo>
                    <a:pt x="1015" y="115"/>
                  </a:lnTo>
                  <a:lnTo>
                    <a:pt x="1009" y="107"/>
                  </a:lnTo>
                  <a:lnTo>
                    <a:pt x="1000" y="102"/>
                  </a:lnTo>
                  <a:lnTo>
                    <a:pt x="988" y="99"/>
                  </a:lnTo>
                  <a:lnTo>
                    <a:pt x="974" y="101"/>
                  </a:lnTo>
                  <a:lnTo>
                    <a:pt x="962" y="106"/>
                  </a:lnTo>
                  <a:lnTo>
                    <a:pt x="953" y="113"/>
                  </a:lnTo>
                  <a:lnTo>
                    <a:pt x="946" y="124"/>
                  </a:lnTo>
                  <a:lnTo>
                    <a:pt x="941" y="137"/>
                  </a:lnTo>
                  <a:lnTo>
                    <a:pt x="938" y="151"/>
                  </a:lnTo>
                  <a:lnTo>
                    <a:pt x="937" y="168"/>
                  </a:lnTo>
                  <a:lnTo>
                    <a:pt x="937" y="244"/>
                  </a:lnTo>
                  <a:lnTo>
                    <a:pt x="907" y="244"/>
                  </a:lnTo>
                  <a:lnTo>
                    <a:pt x="907" y="79"/>
                  </a:lnTo>
                  <a:lnTo>
                    <a:pt x="936" y="79"/>
                  </a:lnTo>
                  <a:lnTo>
                    <a:pt x="936" y="105"/>
                  </a:lnTo>
                  <a:lnTo>
                    <a:pt x="937" y="105"/>
                  </a:lnTo>
                  <a:lnTo>
                    <a:pt x="946" y="92"/>
                  </a:lnTo>
                  <a:lnTo>
                    <a:pt x="959" y="83"/>
                  </a:lnTo>
                  <a:lnTo>
                    <a:pt x="975" y="76"/>
                  </a:lnTo>
                  <a:lnTo>
                    <a:pt x="991" y="74"/>
                  </a:lnTo>
                  <a:close/>
                  <a:moveTo>
                    <a:pt x="804" y="74"/>
                  </a:moveTo>
                  <a:lnTo>
                    <a:pt x="823" y="76"/>
                  </a:lnTo>
                  <a:lnTo>
                    <a:pt x="838" y="82"/>
                  </a:lnTo>
                  <a:lnTo>
                    <a:pt x="850" y="90"/>
                  </a:lnTo>
                  <a:lnTo>
                    <a:pt x="861" y="101"/>
                  </a:lnTo>
                  <a:lnTo>
                    <a:pt x="868" y="115"/>
                  </a:lnTo>
                  <a:lnTo>
                    <a:pt x="873" y="132"/>
                  </a:lnTo>
                  <a:lnTo>
                    <a:pt x="875" y="149"/>
                  </a:lnTo>
                  <a:lnTo>
                    <a:pt x="876" y="169"/>
                  </a:lnTo>
                  <a:lnTo>
                    <a:pt x="758" y="169"/>
                  </a:lnTo>
                  <a:lnTo>
                    <a:pt x="760" y="184"/>
                  </a:lnTo>
                  <a:lnTo>
                    <a:pt x="766" y="197"/>
                  </a:lnTo>
                  <a:lnTo>
                    <a:pt x="775" y="208"/>
                  </a:lnTo>
                  <a:lnTo>
                    <a:pt x="786" y="217"/>
                  </a:lnTo>
                  <a:lnTo>
                    <a:pt x="799" y="222"/>
                  </a:lnTo>
                  <a:lnTo>
                    <a:pt x="813" y="224"/>
                  </a:lnTo>
                  <a:lnTo>
                    <a:pt x="825" y="223"/>
                  </a:lnTo>
                  <a:lnTo>
                    <a:pt x="838" y="220"/>
                  </a:lnTo>
                  <a:lnTo>
                    <a:pt x="849" y="216"/>
                  </a:lnTo>
                  <a:lnTo>
                    <a:pt x="857" y="211"/>
                  </a:lnTo>
                  <a:lnTo>
                    <a:pt x="863" y="208"/>
                  </a:lnTo>
                  <a:lnTo>
                    <a:pt x="863" y="238"/>
                  </a:lnTo>
                  <a:lnTo>
                    <a:pt x="856" y="241"/>
                  </a:lnTo>
                  <a:lnTo>
                    <a:pt x="848" y="244"/>
                  </a:lnTo>
                  <a:lnTo>
                    <a:pt x="838" y="246"/>
                  </a:lnTo>
                  <a:lnTo>
                    <a:pt x="827" y="248"/>
                  </a:lnTo>
                  <a:lnTo>
                    <a:pt x="812" y="249"/>
                  </a:lnTo>
                  <a:lnTo>
                    <a:pt x="792" y="247"/>
                  </a:lnTo>
                  <a:lnTo>
                    <a:pt x="773" y="243"/>
                  </a:lnTo>
                  <a:lnTo>
                    <a:pt x="758" y="235"/>
                  </a:lnTo>
                  <a:lnTo>
                    <a:pt x="746" y="224"/>
                  </a:lnTo>
                  <a:lnTo>
                    <a:pt x="738" y="211"/>
                  </a:lnTo>
                  <a:lnTo>
                    <a:pt x="732" y="195"/>
                  </a:lnTo>
                  <a:lnTo>
                    <a:pt x="727" y="178"/>
                  </a:lnTo>
                  <a:lnTo>
                    <a:pt x="726" y="159"/>
                  </a:lnTo>
                  <a:lnTo>
                    <a:pt x="728" y="138"/>
                  </a:lnTo>
                  <a:lnTo>
                    <a:pt x="734" y="121"/>
                  </a:lnTo>
                  <a:lnTo>
                    <a:pt x="742" y="105"/>
                  </a:lnTo>
                  <a:lnTo>
                    <a:pt x="754" y="92"/>
                  </a:lnTo>
                  <a:lnTo>
                    <a:pt x="768" y="83"/>
                  </a:lnTo>
                  <a:lnTo>
                    <a:pt x="784" y="76"/>
                  </a:lnTo>
                  <a:lnTo>
                    <a:pt x="804" y="74"/>
                  </a:lnTo>
                  <a:close/>
                  <a:moveTo>
                    <a:pt x="209" y="74"/>
                  </a:moveTo>
                  <a:lnTo>
                    <a:pt x="223" y="75"/>
                  </a:lnTo>
                  <a:lnTo>
                    <a:pt x="235" y="78"/>
                  </a:lnTo>
                  <a:lnTo>
                    <a:pt x="247" y="82"/>
                  </a:lnTo>
                  <a:lnTo>
                    <a:pt x="244" y="107"/>
                  </a:lnTo>
                  <a:lnTo>
                    <a:pt x="232" y="103"/>
                  </a:lnTo>
                  <a:lnTo>
                    <a:pt x="221" y="100"/>
                  </a:lnTo>
                  <a:lnTo>
                    <a:pt x="211" y="99"/>
                  </a:lnTo>
                  <a:lnTo>
                    <a:pt x="197" y="101"/>
                  </a:lnTo>
                  <a:lnTo>
                    <a:pt x="185" y="106"/>
                  </a:lnTo>
                  <a:lnTo>
                    <a:pt x="176" y="113"/>
                  </a:lnTo>
                  <a:lnTo>
                    <a:pt x="167" y="123"/>
                  </a:lnTo>
                  <a:lnTo>
                    <a:pt x="162" y="135"/>
                  </a:lnTo>
                  <a:lnTo>
                    <a:pt x="158" y="148"/>
                  </a:lnTo>
                  <a:lnTo>
                    <a:pt x="157" y="161"/>
                  </a:lnTo>
                  <a:lnTo>
                    <a:pt x="158" y="174"/>
                  </a:lnTo>
                  <a:lnTo>
                    <a:pt x="161" y="187"/>
                  </a:lnTo>
                  <a:lnTo>
                    <a:pt x="166" y="199"/>
                  </a:lnTo>
                  <a:lnTo>
                    <a:pt x="174" y="209"/>
                  </a:lnTo>
                  <a:lnTo>
                    <a:pt x="184" y="217"/>
                  </a:lnTo>
                  <a:lnTo>
                    <a:pt x="197" y="222"/>
                  </a:lnTo>
                  <a:lnTo>
                    <a:pt x="212" y="224"/>
                  </a:lnTo>
                  <a:lnTo>
                    <a:pt x="223" y="223"/>
                  </a:lnTo>
                  <a:lnTo>
                    <a:pt x="235" y="220"/>
                  </a:lnTo>
                  <a:lnTo>
                    <a:pt x="245" y="215"/>
                  </a:lnTo>
                  <a:lnTo>
                    <a:pt x="247" y="242"/>
                  </a:lnTo>
                  <a:lnTo>
                    <a:pt x="235" y="246"/>
                  </a:lnTo>
                  <a:lnTo>
                    <a:pt x="221" y="248"/>
                  </a:lnTo>
                  <a:lnTo>
                    <a:pt x="209" y="249"/>
                  </a:lnTo>
                  <a:lnTo>
                    <a:pt x="189" y="246"/>
                  </a:lnTo>
                  <a:lnTo>
                    <a:pt x="170" y="240"/>
                  </a:lnTo>
                  <a:lnTo>
                    <a:pt x="155" y="230"/>
                  </a:lnTo>
                  <a:lnTo>
                    <a:pt x="142" y="216"/>
                  </a:lnTo>
                  <a:lnTo>
                    <a:pt x="133" y="200"/>
                  </a:lnTo>
                  <a:lnTo>
                    <a:pt x="127" y="182"/>
                  </a:lnTo>
                  <a:lnTo>
                    <a:pt x="125" y="161"/>
                  </a:lnTo>
                  <a:lnTo>
                    <a:pt x="127" y="141"/>
                  </a:lnTo>
                  <a:lnTo>
                    <a:pt x="132" y="122"/>
                  </a:lnTo>
                  <a:lnTo>
                    <a:pt x="142" y="106"/>
                  </a:lnTo>
                  <a:lnTo>
                    <a:pt x="154" y="93"/>
                  </a:lnTo>
                  <a:lnTo>
                    <a:pt x="170" y="83"/>
                  </a:lnTo>
                  <a:lnTo>
                    <a:pt x="189" y="76"/>
                  </a:lnTo>
                  <a:lnTo>
                    <a:pt x="209" y="74"/>
                  </a:lnTo>
                  <a:close/>
                  <a:moveTo>
                    <a:pt x="58" y="74"/>
                  </a:moveTo>
                  <a:lnTo>
                    <a:pt x="72" y="75"/>
                  </a:lnTo>
                  <a:lnTo>
                    <a:pt x="84" y="78"/>
                  </a:lnTo>
                  <a:lnTo>
                    <a:pt x="96" y="82"/>
                  </a:lnTo>
                  <a:lnTo>
                    <a:pt x="94" y="108"/>
                  </a:lnTo>
                  <a:lnTo>
                    <a:pt x="86" y="105"/>
                  </a:lnTo>
                  <a:lnTo>
                    <a:pt x="77" y="102"/>
                  </a:lnTo>
                  <a:lnTo>
                    <a:pt x="68" y="100"/>
                  </a:lnTo>
                  <a:lnTo>
                    <a:pt x="61" y="99"/>
                  </a:lnTo>
                  <a:lnTo>
                    <a:pt x="52" y="100"/>
                  </a:lnTo>
                  <a:lnTo>
                    <a:pt x="44" y="102"/>
                  </a:lnTo>
                  <a:lnTo>
                    <a:pt x="38" y="107"/>
                  </a:lnTo>
                  <a:lnTo>
                    <a:pt x="34" y="112"/>
                  </a:lnTo>
                  <a:lnTo>
                    <a:pt x="32" y="120"/>
                  </a:lnTo>
                  <a:lnTo>
                    <a:pt x="34" y="128"/>
                  </a:lnTo>
                  <a:lnTo>
                    <a:pt x="38" y="134"/>
                  </a:lnTo>
                  <a:lnTo>
                    <a:pt x="45" y="140"/>
                  </a:lnTo>
                  <a:lnTo>
                    <a:pt x="53" y="145"/>
                  </a:lnTo>
                  <a:lnTo>
                    <a:pt x="63" y="149"/>
                  </a:lnTo>
                  <a:lnTo>
                    <a:pt x="73" y="154"/>
                  </a:lnTo>
                  <a:lnTo>
                    <a:pt x="83" y="159"/>
                  </a:lnTo>
                  <a:lnTo>
                    <a:pt x="91" y="166"/>
                  </a:lnTo>
                  <a:lnTo>
                    <a:pt x="97" y="174"/>
                  </a:lnTo>
                  <a:lnTo>
                    <a:pt x="102" y="184"/>
                  </a:lnTo>
                  <a:lnTo>
                    <a:pt x="104" y="197"/>
                  </a:lnTo>
                  <a:lnTo>
                    <a:pt x="102" y="211"/>
                  </a:lnTo>
                  <a:lnTo>
                    <a:pt x="97" y="223"/>
                  </a:lnTo>
                  <a:lnTo>
                    <a:pt x="90" y="232"/>
                  </a:lnTo>
                  <a:lnTo>
                    <a:pt x="81" y="240"/>
                  </a:lnTo>
                  <a:lnTo>
                    <a:pt x="70" y="245"/>
                  </a:lnTo>
                  <a:lnTo>
                    <a:pt x="59" y="248"/>
                  </a:lnTo>
                  <a:lnTo>
                    <a:pt x="46" y="249"/>
                  </a:lnTo>
                  <a:lnTo>
                    <a:pt x="30" y="248"/>
                  </a:lnTo>
                  <a:lnTo>
                    <a:pt x="15" y="245"/>
                  </a:lnTo>
                  <a:lnTo>
                    <a:pt x="1" y="240"/>
                  </a:lnTo>
                  <a:lnTo>
                    <a:pt x="3" y="212"/>
                  </a:lnTo>
                  <a:lnTo>
                    <a:pt x="12" y="218"/>
                  </a:lnTo>
                  <a:lnTo>
                    <a:pt x="23" y="221"/>
                  </a:lnTo>
                  <a:lnTo>
                    <a:pt x="32" y="223"/>
                  </a:lnTo>
                  <a:lnTo>
                    <a:pt x="40" y="224"/>
                  </a:lnTo>
                  <a:lnTo>
                    <a:pt x="49" y="223"/>
                  </a:lnTo>
                  <a:lnTo>
                    <a:pt x="57" y="220"/>
                  </a:lnTo>
                  <a:lnTo>
                    <a:pt x="64" y="216"/>
                  </a:lnTo>
                  <a:lnTo>
                    <a:pt x="70" y="209"/>
                  </a:lnTo>
                  <a:lnTo>
                    <a:pt x="72" y="200"/>
                  </a:lnTo>
                  <a:lnTo>
                    <a:pt x="70" y="192"/>
                  </a:lnTo>
                  <a:lnTo>
                    <a:pt x="64" y="185"/>
                  </a:lnTo>
                  <a:lnTo>
                    <a:pt x="56" y="180"/>
                  </a:lnTo>
                  <a:lnTo>
                    <a:pt x="47" y="174"/>
                  </a:lnTo>
                  <a:lnTo>
                    <a:pt x="25" y="163"/>
                  </a:lnTo>
                  <a:lnTo>
                    <a:pt x="15" y="157"/>
                  </a:lnTo>
                  <a:lnTo>
                    <a:pt x="7" y="148"/>
                  </a:lnTo>
                  <a:lnTo>
                    <a:pt x="2" y="138"/>
                  </a:lnTo>
                  <a:lnTo>
                    <a:pt x="0" y="126"/>
                  </a:lnTo>
                  <a:lnTo>
                    <a:pt x="2" y="112"/>
                  </a:lnTo>
                  <a:lnTo>
                    <a:pt x="5" y="100"/>
                  </a:lnTo>
                  <a:lnTo>
                    <a:pt x="13" y="91"/>
                  </a:lnTo>
                  <a:lnTo>
                    <a:pt x="22" y="84"/>
                  </a:lnTo>
                  <a:lnTo>
                    <a:pt x="32" y="78"/>
                  </a:lnTo>
                  <a:lnTo>
                    <a:pt x="44" y="75"/>
                  </a:lnTo>
                  <a:lnTo>
                    <a:pt x="58" y="74"/>
                  </a:lnTo>
                  <a:close/>
                  <a:moveTo>
                    <a:pt x="1139" y="31"/>
                  </a:moveTo>
                  <a:lnTo>
                    <a:pt x="1139" y="79"/>
                  </a:lnTo>
                  <a:lnTo>
                    <a:pt x="1183" y="79"/>
                  </a:lnTo>
                  <a:lnTo>
                    <a:pt x="1183" y="103"/>
                  </a:lnTo>
                  <a:lnTo>
                    <a:pt x="1139" y="103"/>
                  </a:lnTo>
                  <a:lnTo>
                    <a:pt x="1139" y="195"/>
                  </a:lnTo>
                  <a:lnTo>
                    <a:pt x="1140" y="207"/>
                  </a:lnTo>
                  <a:lnTo>
                    <a:pt x="1146" y="217"/>
                  </a:lnTo>
                  <a:lnTo>
                    <a:pt x="1154" y="222"/>
                  </a:lnTo>
                  <a:lnTo>
                    <a:pt x="1164" y="224"/>
                  </a:lnTo>
                  <a:lnTo>
                    <a:pt x="1176" y="222"/>
                  </a:lnTo>
                  <a:lnTo>
                    <a:pt x="1186" y="218"/>
                  </a:lnTo>
                  <a:lnTo>
                    <a:pt x="1186" y="244"/>
                  </a:lnTo>
                  <a:lnTo>
                    <a:pt x="1174" y="247"/>
                  </a:lnTo>
                  <a:lnTo>
                    <a:pt x="1160" y="249"/>
                  </a:lnTo>
                  <a:lnTo>
                    <a:pt x="1145" y="248"/>
                  </a:lnTo>
                  <a:lnTo>
                    <a:pt x="1132" y="244"/>
                  </a:lnTo>
                  <a:lnTo>
                    <a:pt x="1122" y="237"/>
                  </a:lnTo>
                  <a:lnTo>
                    <a:pt x="1115" y="228"/>
                  </a:lnTo>
                  <a:lnTo>
                    <a:pt x="1110" y="215"/>
                  </a:lnTo>
                  <a:lnTo>
                    <a:pt x="1108" y="200"/>
                  </a:lnTo>
                  <a:lnTo>
                    <a:pt x="1108" y="103"/>
                  </a:lnTo>
                  <a:lnTo>
                    <a:pt x="1071" y="103"/>
                  </a:lnTo>
                  <a:lnTo>
                    <a:pt x="1071" y="79"/>
                  </a:lnTo>
                  <a:lnTo>
                    <a:pt x="1108" y="79"/>
                  </a:lnTo>
                  <a:lnTo>
                    <a:pt x="1108" y="40"/>
                  </a:lnTo>
                  <a:lnTo>
                    <a:pt x="1139" y="31"/>
                  </a:lnTo>
                  <a:close/>
                  <a:moveTo>
                    <a:pt x="1488" y="7"/>
                  </a:moveTo>
                  <a:lnTo>
                    <a:pt x="1523" y="7"/>
                  </a:lnTo>
                  <a:lnTo>
                    <a:pt x="1523" y="42"/>
                  </a:lnTo>
                  <a:lnTo>
                    <a:pt x="1488" y="42"/>
                  </a:lnTo>
                  <a:lnTo>
                    <a:pt x="1488" y="7"/>
                  </a:lnTo>
                  <a:close/>
                  <a:moveTo>
                    <a:pt x="1879" y="0"/>
                  </a:moveTo>
                  <a:lnTo>
                    <a:pt x="1909" y="0"/>
                  </a:lnTo>
                  <a:lnTo>
                    <a:pt x="1909" y="244"/>
                  </a:lnTo>
                  <a:lnTo>
                    <a:pt x="1879" y="244"/>
                  </a:lnTo>
                  <a:lnTo>
                    <a:pt x="1879" y="0"/>
                  </a:lnTo>
                  <a:close/>
                  <a:moveTo>
                    <a:pt x="1708" y="0"/>
                  </a:moveTo>
                  <a:lnTo>
                    <a:pt x="1738" y="0"/>
                  </a:lnTo>
                  <a:lnTo>
                    <a:pt x="1738" y="146"/>
                  </a:lnTo>
                  <a:lnTo>
                    <a:pt x="1804" y="79"/>
                  </a:lnTo>
                  <a:lnTo>
                    <a:pt x="1846" y="79"/>
                  </a:lnTo>
                  <a:lnTo>
                    <a:pt x="1769" y="152"/>
                  </a:lnTo>
                  <a:lnTo>
                    <a:pt x="1856" y="244"/>
                  </a:lnTo>
                  <a:lnTo>
                    <a:pt x="1812" y="244"/>
                  </a:lnTo>
                  <a:lnTo>
                    <a:pt x="1738" y="159"/>
                  </a:lnTo>
                  <a:lnTo>
                    <a:pt x="1738" y="244"/>
                  </a:lnTo>
                  <a:lnTo>
                    <a:pt x="1708" y="244"/>
                  </a:lnTo>
                  <a:lnTo>
                    <a:pt x="1708" y="0"/>
                  </a:lnTo>
                  <a:close/>
                  <a:moveTo>
                    <a:pt x="661" y="0"/>
                  </a:moveTo>
                  <a:lnTo>
                    <a:pt x="691" y="0"/>
                  </a:lnTo>
                  <a:lnTo>
                    <a:pt x="691" y="244"/>
                  </a:lnTo>
                  <a:lnTo>
                    <a:pt x="661" y="244"/>
                  </a:lnTo>
                  <a:lnTo>
                    <a:pt x="661" y="0"/>
                  </a:lnTo>
                  <a:close/>
                  <a:moveTo>
                    <a:pt x="281" y="0"/>
                  </a:moveTo>
                  <a:lnTo>
                    <a:pt x="311" y="0"/>
                  </a:lnTo>
                  <a:lnTo>
                    <a:pt x="311" y="102"/>
                  </a:lnTo>
                  <a:lnTo>
                    <a:pt x="321" y="90"/>
                  </a:lnTo>
                  <a:lnTo>
                    <a:pt x="333" y="82"/>
                  </a:lnTo>
                  <a:lnTo>
                    <a:pt x="348" y="76"/>
                  </a:lnTo>
                  <a:lnTo>
                    <a:pt x="364" y="74"/>
                  </a:lnTo>
                  <a:lnTo>
                    <a:pt x="382" y="76"/>
                  </a:lnTo>
                  <a:lnTo>
                    <a:pt x="396" y="81"/>
                  </a:lnTo>
                  <a:lnTo>
                    <a:pt x="407" y="88"/>
                  </a:lnTo>
                  <a:lnTo>
                    <a:pt x="415" y="99"/>
                  </a:lnTo>
                  <a:lnTo>
                    <a:pt x="421" y="112"/>
                  </a:lnTo>
                  <a:lnTo>
                    <a:pt x="425" y="128"/>
                  </a:lnTo>
                  <a:lnTo>
                    <a:pt x="426" y="146"/>
                  </a:lnTo>
                  <a:lnTo>
                    <a:pt x="426" y="244"/>
                  </a:lnTo>
                  <a:lnTo>
                    <a:pt x="396" y="244"/>
                  </a:lnTo>
                  <a:lnTo>
                    <a:pt x="396" y="159"/>
                  </a:lnTo>
                  <a:lnTo>
                    <a:pt x="395" y="141"/>
                  </a:lnTo>
                  <a:lnTo>
                    <a:pt x="393" y="126"/>
                  </a:lnTo>
                  <a:lnTo>
                    <a:pt x="388" y="115"/>
                  </a:lnTo>
                  <a:lnTo>
                    <a:pt x="382" y="107"/>
                  </a:lnTo>
                  <a:lnTo>
                    <a:pt x="373" y="102"/>
                  </a:lnTo>
                  <a:lnTo>
                    <a:pt x="361" y="99"/>
                  </a:lnTo>
                  <a:lnTo>
                    <a:pt x="347" y="101"/>
                  </a:lnTo>
                  <a:lnTo>
                    <a:pt x="336" y="106"/>
                  </a:lnTo>
                  <a:lnTo>
                    <a:pt x="327" y="113"/>
                  </a:lnTo>
                  <a:lnTo>
                    <a:pt x="320" y="124"/>
                  </a:lnTo>
                  <a:lnTo>
                    <a:pt x="315" y="137"/>
                  </a:lnTo>
                  <a:lnTo>
                    <a:pt x="312" y="151"/>
                  </a:lnTo>
                  <a:lnTo>
                    <a:pt x="311" y="168"/>
                  </a:lnTo>
                  <a:lnTo>
                    <a:pt x="311" y="244"/>
                  </a:lnTo>
                  <a:lnTo>
                    <a:pt x="281" y="244"/>
                  </a:lnTo>
                  <a:lnTo>
                    <a:pt x="2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CH" sz="1800">
                <a:solidFill>
                  <a:prstClr val="black"/>
                </a:solidFill>
                <a:cs typeface="Arial" charset="0"/>
              </a:endParaRPr>
            </a:p>
          </p:txBody>
        </p:sp>
      </p:grpSp>
    </p:spTree>
    <p:extLst>
      <p:ext uri="{BB962C8B-B14F-4D97-AF65-F5344CB8AC3E}">
        <p14:creationId xmlns:p14="http://schemas.microsoft.com/office/powerpoint/2010/main" val="38628530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l" rtl="0" eaLnBrk="1" fontAlgn="base" hangingPunct="1">
        <a:lnSpc>
          <a:spcPct val="90000"/>
        </a:lnSpc>
        <a:spcBef>
          <a:spcPct val="0"/>
        </a:spcBef>
        <a:spcAft>
          <a:spcPct val="0"/>
        </a:spcAft>
        <a:defRPr sz="3000" b="1">
          <a:solidFill>
            <a:schemeClr val="accent1"/>
          </a:solidFill>
          <a:latin typeface="+mj-lt"/>
          <a:ea typeface="+mj-ea"/>
          <a:cs typeface="+mj-cs"/>
        </a:defRPr>
      </a:lvl1pPr>
      <a:lvl2pPr algn="l" rtl="0" eaLnBrk="1" fontAlgn="base" hangingPunct="1">
        <a:lnSpc>
          <a:spcPct val="90000"/>
        </a:lnSpc>
        <a:spcBef>
          <a:spcPct val="0"/>
        </a:spcBef>
        <a:spcAft>
          <a:spcPct val="0"/>
        </a:spcAft>
        <a:defRPr sz="3000" b="1">
          <a:solidFill>
            <a:schemeClr val="accent1"/>
          </a:solidFill>
          <a:latin typeface="Arial" pitchFamily="34" charset="0"/>
        </a:defRPr>
      </a:lvl2pPr>
      <a:lvl3pPr algn="l" rtl="0" eaLnBrk="1" fontAlgn="base" hangingPunct="1">
        <a:lnSpc>
          <a:spcPct val="90000"/>
        </a:lnSpc>
        <a:spcBef>
          <a:spcPct val="0"/>
        </a:spcBef>
        <a:spcAft>
          <a:spcPct val="0"/>
        </a:spcAft>
        <a:defRPr sz="3000" b="1">
          <a:solidFill>
            <a:schemeClr val="accent1"/>
          </a:solidFill>
          <a:latin typeface="Arial" pitchFamily="34" charset="0"/>
        </a:defRPr>
      </a:lvl3pPr>
      <a:lvl4pPr algn="l" rtl="0" eaLnBrk="1" fontAlgn="base" hangingPunct="1">
        <a:lnSpc>
          <a:spcPct val="90000"/>
        </a:lnSpc>
        <a:spcBef>
          <a:spcPct val="0"/>
        </a:spcBef>
        <a:spcAft>
          <a:spcPct val="0"/>
        </a:spcAft>
        <a:defRPr sz="3000" b="1">
          <a:solidFill>
            <a:schemeClr val="accent1"/>
          </a:solidFill>
          <a:latin typeface="Arial" pitchFamily="34" charset="0"/>
        </a:defRPr>
      </a:lvl4pPr>
      <a:lvl5pPr algn="l" rtl="0" eaLnBrk="1" fontAlgn="base" hangingPunct="1">
        <a:lnSpc>
          <a:spcPct val="90000"/>
        </a:lnSpc>
        <a:spcBef>
          <a:spcPct val="0"/>
        </a:spcBef>
        <a:spcAft>
          <a:spcPct val="0"/>
        </a:spcAft>
        <a:defRPr sz="3000" b="1">
          <a:solidFill>
            <a:schemeClr val="accent1"/>
          </a:solidFill>
          <a:latin typeface="Arial" pitchFamily="34" charset="0"/>
        </a:defRPr>
      </a:lvl5pPr>
      <a:lvl6pPr marL="457200" algn="l" rtl="0" eaLnBrk="1" fontAlgn="base" hangingPunct="1">
        <a:lnSpc>
          <a:spcPct val="90000"/>
        </a:lnSpc>
        <a:spcBef>
          <a:spcPct val="0"/>
        </a:spcBef>
        <a:spcAft>
          <a:spcPct val="0"/>
        </a:spcAft>
        <a:defRPr sz="2800" b="1">
          <a:solidFill>
            <a:srgbClr val="007FC4"/>
          </a:solidFill>
          <a:latin typeface="Arial" pitchFamily="34" charset="0"/>
        </a:defRPr>
      </a:lvl6pPr>
      <a:lvl7pPr marL="914400" algn="l" rtl="0" eaLnBrk="1" fontAlgn="base" hangingPunct="1">
        <a:lnSpc>
          <a:spcPct val="90000"/>
        </a:lnSpc>
        <a:spcBef>
          <a:spcPct val="0"/>
        </a:spcBef>
        <a:spcAft>
          <a:spcPct val="0"/>
        </a:spcAft>
        <a:defRPr sz="2800" b="1">
          <a:solidFill>
            <a:srgbClr val="007FC4"/>
          </a:solidFill>
          <a:latin typeface="Arial" pitchFamily="34" charset="0"/>
        </a:defRPr>
      </a:lvl7pPr>
      <a:lvl8pPr marL="1371600" algn="l" rtl="0" eaLnBrk="1" fontAlgn="base" hangingPunct="1">
        <a:lnSpc>
          <a:spcPct val="90000"/>
        </a:lnSpc>
        <a:spcBef>
          <a:spcPct val="0"/>
        </a:spcBef>
        <a:spcAft>
          <a:spcPct val="0"/>
        </a:spcAft>
        <a:defRPr sz="2800" b="1">
          <a:solidFill>
            <a:srgbClr val="007FC4"/>
          </a:solidFill>
          <a:latin typeface="Arial" pitchFamily="34" charset="0"/>
        </a:defRPr>
      </a:lvl8pPr>
      <a:lvl9pPr marL="1828800" algn="l" rtl="0" eaLnBrk="1" fontAlgn="base" hangingPunct="1">
        <a:lnSpc>
          <a:spcPct val="90000"/>
        </a:lnSpc>
        <a:spcBef>
          <a:spcPct val="0"/>
        </a:spcBef>
        <a:spcAft>
          <a:spcPct val="0"/>
        </a:spcAft>
        <a:defRPr sz="2800" b="1">
          <a:solidFill>
            <a:srgbClr val="007FC4"/>
          </a:solidFill>
          <a:latin typeface="Arial" pitchFamily="34" charset="0"/>
        </a:defRPr>
      </a:lvl9pPr>
    </p:titleStyle>
    <p:bodyStyle>
      <a:lvl1pPr marL="342900" indent="-342900" algn="l" rtl="0" eaLnBrk="1" fontAlgn="base" hangingPunct="1">
        <a:spcBef>
          <a:spcPct val="0"/>
        </a:spcBef>
        <a:spcAft>
          <a:spcPts val="900"/>
        </a:spcAft>
        <a:buClr>
          <a:schemeClr val="accent1"/>
        </a:buClr>
        <a:buSzPct val="99000"/>
        <a:buFont typeface="Wingdings 3" pitchFamily="18" charset="2"/>
        <a:buChar char="}"/>
        <a:tabLst>
          <a:tab pos="1808163" algn="l"/>
        </a:tabLst>
        <a:defRPr sz="2000">
          <a:solidFill>
            <a:schemeClr val="tx1"/>
          </a:solidFill>
          <a:latin typeface="+mn-lt"/>
          <a:ea typeface="+mn-ea"/>
          <a:cs typeface="+mn-cs"/>
        </a:defRPr>
      </a:lvl1pPr>
      <a:lvl2pPr marL="742950" indent="-285750" algn="l" rtl="0" eaLnBrk="1" fontAlgn="base" hangingPunct="1">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2pPr>
      <a:lvl3pPr marL="1143000" indent="-228600" algn="l" rtl="0" eaLnBrk="1" fontAlgn="base" hangingPunct="1">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3pPr>
      <a:lvl4pPr marL="1562100" indent="-228600" algn="l" rtl="0" eaLnBrk="1" fontAlgn="base" hangingPunct="1">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4pPr>
      <a:lvl5pPr marL="1981200" indent="-228600" algn="l" rtl="0" eaLnBrk="1" fontAlgn="base" hangingPunct="1">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5pPr>
      <a:lvl6pPr marL="24384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smtClean="0"/>
              <a:t>Transferauftrag</a:t>
            </a:r>
            <a:endParaRPr lang="de-CH" dirty="0"/>
          </a:p>
        </p:txBody>
      </p:sp>
      <p:sp>
        <p:nvSpPr>
          <p:cNvPr id="3" name="Untertitel 2"/>
          <p:cNvSpPr>
            <a:spLocks noGrp="1"/>
          </p:cNvSpPr>
          <p:nvPr>
            <p:ph type="subTitle" idx="1"/>
          </p:nvPr>
        </p:nvSpPr>
        <p:spPr/>
        <p:txBody>
          <a:bodyPr/>
          <a:lstStyle/>
          <a:p>
            <a:r>
              <a:rPr lang="de-CH" dirty="0" smtClean="0"/>
              <a:t>Zum Anpassen</a:t>
            </a:r>
            <a:endParaRPr lang="de-CH" dirty="0"/>
          </a:p>
        </p:txBody>
      </p:sp>
      <p:pic>
        <p:nvPicPr>
          <p:cNvPr id="4" name="Grafik 3"/>
          <p:cNvPicPr>
            <a:picLocks noChangeAspect="1"/>
          </p:cNvPicPr>
          <p:nvPr/>
        </p:nvPicPr>
        <p:blipFill rotWithShape="1">
          <a:blip r:embed="rId2"/>
          <a:srcRect l="37833" t="20804" r="26488" b="37312"/>
          <a:stretch/>
        </p:blipFill>
        <p:spPr>
          <a:xfrm>
            <a:off x="7443989" y="3602038"/>
            <a:ext cx="4649273" cy="2949262"/>
          </a:xfrm>
          <a:prstGeom prst="rect">
            <a:avLst/>
          </a:prstGeom>
        </p:spPr>
      </p:pic>
      <p:pic>
        <p:nvPicPr>
          <p:cNvPr id="5" name="Grafik 4"/>
          <p:cNvPicPr>
            <a:picLocks noChangeAspect="1"/>
          </p:cNvPicPr>
          <p:nvPr/>
        </p:nvPicPr>
        <p:blipFill>
          <a:blip r:embed="rId3" cstate="print"/>
          <a:stretch>
            <a:fillRect/>
          </a:stretch>
        </p:blipFill>
        <p:spPr>
          <a:xfrm>
            <a:off x="395536" y="294702"/>
            <a:ext cx="3242136" cy="2646642"/>
          </a:xfrm>
          <a:prstGeom prst="rect">
            <a:avLst/>
          </a:prstGeom>
        </p:spPr>
      </p:pic>
      <p:pic>
        <p:nvPicPr>
          <p:cNvPr id="6" name="Grafik 5"/>
          <p:cNvPicPr>
            <a:picLocks noChangeAspect="1"/>
          </p:cNvPicPr>
          <p:nvPr/>
        </p:nvPicPr>
        <p:blipFill>
          <a:blip r:embed="rId4" cstate="print"/>
          <a:stretch>
            <a:fillRect/>
          </a:stretch>
        </p:blipFill>
        <p:spPr>
          <a:xfrm>
            <a:off x="1013145" y="3602038"/>
            <a:ext cx="2006918" cy="2646642"/>
          </a:xfrm>
          <a:prstGeom prst="rect">
            <a:avLst/>
          </a:prstGeom>
        </p:spPr>
      </p:pic>
      <p:pic>
        <p:nvPicPr>
          <p:cNvPr id="7" name="Grafik 6"/>
          <p:cNvPicPr>
            <a:picLocks noChangeAspect="1"/>
          </p:cNvPicPr>
          <p:nvPr/>
        </p:nvPicPr>
        <p:blipFill>
          <a:blip r:embed="rId5" cstate="print"/>
          <a:stretch>
            <a:fillRect/>
          </a:stretch>
        </p:blipFill>
        <p:spPr>
          <a:xfrm>
            <a:off x="8865650" y="294702"/>
            <a:ext cx="2930814" cy="2646642"/>
          </a:xfrm>
          <a:prstGeom prst="rect">
            <a:avLst/>
          </a:prstGeom>
        </p:spPr>
      </p:pic>
    </p:spTree>
    <p:extLst>
      <p:ext uri="{BB962C8B-B14F-4D97-AF65-F5344CB8AC3E}">
        <p14:creationId xmlns:p14="http://schemas.microsoft.com/office/powerpoint/2010/main" val="322654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19536" y="0"/>
            <a:ext cx="8352928" cy="6720686"/>
          </a:xfrm>
          <a:prstGeom prst="rect">
            <a:avLst/>
          </a:prstGeom>
        </p:spPr>
        <p:txBody>
          <a:bodyPr wrap="square">
            <a:spAutoFit/>
          </a:bodyPr>
          <a:lstStyle/>
          <a:p>
            <a:pPr fontAlgn="base">
              <a:lnSpc>
                <a:spcPct val="107000"/>
              </a:lnSpc>
              <a:spcBef>
                <a:spcPct val="0"/>
              </a:spcBef>
              <a:spcAft>
                <a:spcPts val="800"/>
              </a:spcAft>
            </a:pPr>
            <a:r>
              <a:rPr lang="de-CH"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Weiterbildungstag </a:t>
            </a:r>
            <a:r>
              <a:rPr lang="de-CH"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- 1</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Grundlagen und </a:t>
            </a: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Begrifflichkeiten klären </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(formative, </a:t>
            </a:r>
            <a:r>
              <a:rPr lang="de-CH"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summative</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und prognostische Beurteilung). </a:t>
            </a: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Der Kompetenzorientierte Lernzyklus</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sichtbar machen und </a:t>
            </a: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beurteilen von Kompetenzen</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Produkten, Lernkontrollen und Lernprozessen. Praktische Umsetzungsbeispiele erarbeiten, von anderen Kantonen kennenlernen (überfachliche Kompetenzen konkretisieren).</a:t>
            </a:r>
            <a:b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Ideen für förderorientierte Rückmeldungen im Lernprozess. Praktische Umsetzung im Team </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gemeinsames (weiter)-entwickeln von Selbsteinschätzungs- und Beurteilungsinstrumenten (Handhabung im Unterrichtsalltag diskutieren).</a:t>
            </a:r>
            <a:b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ct val="0"/>
              </a:spcBef>
              <a:spcAft>
                <a:spcPts val="800"/>
              </a:spcAft>
            </a:pPr>
            <a:r>
              <a:rPr lang="de-CH"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Weiterbildung – 2</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Expertenurteil – wie komme ich dazu? Vielfältige Lern- und Leistungsnachweise </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(Instrumente – gemeinsame Praxis), prognostische Beurteilung. Was passiert bei Nichterreichen von Kompetenzen am Ende des Zyklus? Handhabung Noten? Klassendurchschnitte? </a:t>
            </a: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Umgang mit den drei Bezugsnormen </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(Individual, Sach- und Sozialnorm). Evtl. Beispiele von Portfolios diskutieren.</a:t>
            </a:r>
          </a:p>
          <a:p>
            <a:pPr fontAlgn="base">
              <a:spcBef>
                <a:spcPct val="0"/>
              </a:spcBef>
              <a:spcAft>
                <a:spcPct val="0"/>
              </a:spcAft>
            </a:pP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Elternkommunikation</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 der gemeinsamen Praxis…</a:t>
            </a:r>
            <a:b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Bef>
                <a:spcPct val="0"/>
              </a:spcBef>
              <a:spcAft>
                <a:spcPts val="800"/>
              </a:spcAft>
            </a:pPr>
            <a:r>
              <a:rPr lang="de-CH"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Weiterbildung </a:t>
            </a:r>
            <a:r>
              <a:rPr lang="de-CH"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3</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CH" b="1" dirty="0">
                <a:solidFill>
                  <a:srgbClr val="0180FF"/>
                </a:solidFill>
                <a:latin typeface="Calibri" panose="020F0502020204030204" pitchFamily="34" charset="0"/>
                <a:ea typeface="Calibri" panose="020F0502020204030204" pitchFamily="34" charset="0"/>
                <a:cs typeface="Times New Roman" panose="02020603050405020304" pitchFamily="18" charset="0"/>
              </a:rPr>
              <a:t>Grundsätze verschriftlichen. Zusätzlicher Schwerpunkt </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evtl. konkretes Feedback-Training, Arbeiten am </a:t>
            </a:r>
            <a:r>
              <a:rPr lang="de-CH"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Mindset</a:t>
            </a:r>
            <a:r>
              <a:rPr lang="de-CH" dirty="0">
                <a:solidFill>
                  <a:prstClr val="black"/>
                </a:solidFill>
                <a:latin typeface="Calibri" panose="020F0502020204030204" pitchFamily="34" charset="0"/>
                <a:ea typeface="Calibri" panose="020F0502020204030204" pitchFamily="34" charset="0"/>
                <a:cs typeface="Times New Roman" panose="02020603050405020304" pitchFamily="18" charset="0"/>
              </a:rPr>
              <a:t>, Lernfreundliche Haltungen entwickeln – konkret.</a:t>
            </a:r>
          </a:p>
        </p:txBody>
      </p:sp>
    </p:spTree>
    <p:extLst>
      <p:ext uri="{BB962C8B-B14F-4D97-AF65-F5344CB8AC3E}">
        <p14:creationId xmlns:p14="http://schemas.microsoft.com/office/powerpoint/2010/main" val="3301862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Transferauftrag – noch durch die SL anpassen…</a:t>
            </a:r>
            <a:endParaRPr lang="de-CH" dirty="0"/>
          </a:p>
        </p:txBody>
      </p:sp>
      <p:sp>
        <p:nvSpPr>
          <p:cNvPr id="3" name="Textfeld 2"/>
          <p:cNvSpPr txBox="1"/>
          <p:nvPr/>
        </p:nvSpPr>
        <p:spPr>
          <a:xfrm>
            <a:off x="2063552" y="1844824"/>
            <a:ext cx="8247262" cy="3970318"/>
          </a:xfrm>
          <a:prstGeom prst="rect">
            <a:avLst/>
          </a:prstGeom>
          <a:noFill/>
        </p:spPr>
        <p:txBody>
          <a:bodyPr wrap="square" rtlCol="0">
            <a:spAutoFit/>
          </a:bodyPr>
          <a:lstStyle/>
          <a:p>
            <a:pPr fontAlgn="base">
              <a:spcBef>
                <a:spcPct val="0"/>
              </a:spcBef>
              <a:spcAft>
                <a:spcPct val="0"/>
              </a:spcAft>
            </a:pPr>
            <a:r>
              <a:rPr lang="de-CH" dirty="0">
                <a:solidFill>
                  <a:srgbClr val="000000"/>
                </a:solidFill>
                <a:cs typeface="Arial" charset="0"/>
              </a:rPr>
              <a:t>Bestimmt im U-Team – in der Stufe mögliche Anknüpfungspunkte und entwickelt entsprechende Materialien – zur Auswahl stehen. Nehmt entsprechende Materialien und Erkenntnisse am 10.5.19 mit (Spuren aus dem Unterricht). Wir werden einen Markt organisieren – Erfahrungsaustausch.</a:t>
            </a:r>
          </a:p>
          <a:p>
            <a:pPr fontAlgn="base">
              <a:spcBef>
                <a:spcPct val="0"/>
              </a:spcBef>
              <a:spcAft>
                <a:spcPct val="0"/>
              </a:spcAft>
            </a:pPr>
            <a:endParaRPr lang="de-CH" dirty="0">
              <a:solidFill>
                <a:srgbClr val="000000"/>
              </a:solidFill>
              <a:cs typeface="Arial" charset="0"/>
            </a:endParaRPr>
          </a:p>
          <a:p>
            <a:pPr marL="342900" indent="-342900" fontAlgn="base">
              <a:spcBef>
                <a:spcPct val="0"/>
              </a:spcBef>
              <a:spcAft>
                <a:spcPct val="0"/>
              </a:spcAft>
              <a:buFontTx/>
              <a:buAutoNum type="arabicPeriod"/>
            </a:pPr>
            <a:r>
              <a:rPr lang="de-CH" dirty="0">
                <a:solidFill>
                  <a:srgbClr val="000000"/>
                </a:solidFill>
                <a:cs typeface="Arial" charset="0"/>
              </a:rPr>
              <a:t>Kompetenzen sichtbarmachen und einschätzen (LP21)</a:t>
            </a:r>
            <a:br>
              <a:rPr lang="de-CH" dirty="0">
                <a:solidFill>
                  <a:srgbClr val="000000"/>
                </a:solidFill>
                <a:cs typeface="Arial" charset="0"/>
              </a:rPr>
            </a:br>
            <a:r>
              <a:rPr lang="de-CH" dirty="0">
                <a:solidFill>
                  <a:srgbClr val="000000"/>
                </a:solidFill>
                <a:cs typeface="Arial" charset="0"/>
              </a:rPr>
              <a:t> (</a:t>
            </a:r>
            <a:r>
              <a:rPr lang="de-CH" dirty="0" err="1">
                <a:solidFill>
                  <a:srgbClr val="000000"/>
                </a:solidFill>
                <a:cs typeface="Arial" charset="0"/>
              </a:rPr>
              <a:t>Komptenzkarten</a:t>
            </a:r>
            <a:r>
              <a:rPr lang="de-CH" dirty="0">
                <a:solidFill>
                  <a:srgbClr val="000000"/>
                </a:solidFill>
                <a:cs typeface="Arial" charset="0"/>
              </a:rPr>
              <a:t>, Kompetenzlisten etc.)</a:t>
            </a:r>
            <a:br>
              <a:rPr lang="de-CH" dirty="0">
                <a:solidFill>
                  <a:srgbClr val="000000"/>
                </a:solidFill>
                <a:cs typeface="Arial" charset="0"/>
              </a:rPr>
            </a:br>
            <a:endParaRPr lang="de-CH" dirty="0">
              <a:solidFill>
                <a:srgbClr val="000000"/>
              </a:solidFill>
              <a:cs typeface="Arial" charset="0"/>
            </a:endParaRPr>
          </a:p>
          <a:p>
            <a:pPr marL="342900" indent="-342900" fontAlgn="base">
              <a:spcBef>
                <a:spcPct val="0"/>
              </a:spcBef>
              <a:spcAft>
                <a:spcPct val="0"/>
              </a:spcAft>
              <a:buFontTx/>
              <a:buAutoNum type="arabicPeriod"/>
            </a:pPr>
            <a:r>
              <a:rPr lang="de-CH" dirty="0">
                <a:solidFill>
                  <a:srgbClr val="000000"/>
                </a:solidFill>
                <a:cs typeface="Arial" charset="0"/>
              </a:rPr>
              <a:t>Kriterien für Lernprodukte gemeinsam mit den Lernenden erstellen und für die formative und </a:t>
            </a:r>
            <a:r>
              <a:rPr lang="de-CH" dirty="0" err="1">
                <a:solidFill>
                  <a:srgbClr val="000000"/>
                </a:solidFill>
                <a:cs typeface="Arial" charset="0"/>
              </a:rPr>
              <a:t>summative</a:t>
            </a:r>
            <a:r>
              <a:rPr lang="de-CH" dirty="0">
                <a:solidFill>
                  <a:srgbClr val="000000"/>
                </a:solidFill>
                <a:cs typeface="Arial" charset="0"/>
              </a:rPr>
              <a:t> Beurteilung weiterentwickeln.</a:t>
            </a:r>
            <a:br>
              <a:rPr lang="de-CH" dirty="0">
                <a:solidFill>
                  <a:srgbClr val="000000"/>
                </a:solidFill>
                <a:cs typeface="Arial" charset="0"/>
              </a:rPr>
            </a:br>
            <a:endParaRPr lang="de-CH" dirty="0">
              <a:solidFill>
                <a:srgbClr val="000000"/>
              </a:solidFill>
              <a:cs typeface="Arial" charset="0"/>
            </a:endParaRPr>
          </a:p>
          <a:p>
            <a:pPr marL="342900" indent="-342900" fontAlgn="base">
              <a:spcBef>
                <a:spcPct val="0"/>
              </a:spcBef>
              <a:spcAft>
                <a:spcPct val="0"/>
              </a:spcAft>
              <a:buFontTx/>
              <a:buAutoNum type="arabicPeriod"/>
            </a:pPr>
            <a:endParaRPr lang="de-CH" dirty="0">
              <a:solidFill>
                <a:srgbClr val="000000"/>
              </a:solidFill>
              <a:cs typeface="Arial" charset="0"/>
            </a:endParaRPr>
          </a:p>
          <a:p>
            <a:pPr marL="342900" indent="-342900" fontAlgn="base">
              <a:spcBef>
                <a:spcPct val="0"/>
              </a:spcBef>
              <a:spcAft>
                <a:spcPct val="0"/>
              </a:spcAft>
              <a:buFontTx/>
              <a:buAutoNum type="arabicPeriod"/>
            </a:pPr>
            <a:r>
              <a:rPr lang="de-CH" dirty="0">
                <a:solidFill>
                  <a:srgbClr val="000000"/>
                </a:solidFill>
                <a:cs typeface="Arial" charset="0"/>
              </a:rPr>
              <a:t>Lernprozesse dokumentieren und reflektieren</a:t>
            </a:r>
            <a:br>
              <a:rPr lang="de-CH" dirty="0">
                <a:solidFill>
                  <a:srgbClr val="000000"/>
                </a:solidFill>
                <a:cs typeface="Arial" charset="0"/>
              </a:rPr>
            </a:br>
            <a:r>
              <a:rPr lang="de-CH" dirty="0">
                <a:solidFill>
                  <a:srgbClr val="000000"/>
                </a:solidFill>
                <a:cs typeface="Arial" charset="0"/>
              </a:rPr>
              <a:t>(Lernlandkarten, Selbst-Fremdeinschätzung – konkrete Instrumente)</a:t>
            </a:r>
            <a:endParaRPr lang="de-CH" dirty="0">
              <a:solidFill>
                <a:srgbClr val="000000"/>
              </a:solidFill>
              <a:cs typeface="Arial" charset="0"/>
            </a:endParaRPr>
          </a:p>
        </p:txBody>
      </p:sp>
    </p:spTree>
    <p:extLst>
      <p:ext uri="{BB962C8B-B14F-4D97-AF65-F5344CB8AC3E}">
        <p14:creationId xmlns:p14="http://schemas.microsoft.com/office/powerpoint/2010/main" val="419555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Konzepte der QE-CH_11-02-10_def">
  <a:themeElements>
    <a:clrScheme name="">
      <a:dk1>
        <a:srgbClr val="000000"/>
      </a:dk1>
      <a:lt1>
        <a:srgbClr val="FFFFFF"/>
      </a:lt1>
      <a:dk2>
        <a:srgbClr val="FFFFFF"/>
      </a:dk2>
      <a:lt2>
        <a:srgbClr val="000000"/>
      </a:lt2>
      <a:accent1>
        <a:srgbClr val="003958"/>
      </a:accent1>
      <a:accent2>
        <a:srgbClr val="2A618E"/>
      </a:accent2>
      <a:accent3>
        <a:srgbClr val="FFFFFF"/>
      </a:accent3>
      <a:accent4>
        <a:srgbClr val="000000"/>
      </a:accent4>
      <a:accent5>
        <a:srgbClr val="AAAEB4"/>
      </a:accent5>
      <a:accent6>
        <a:srgbClr val="255780"/>
      </a:accent6>
      <a:hlink>
        <a:srgbClr val="000000"/>
      </a:hlink>
      <a:folHlink>
        <a:srgbClr val="000000"/>
      </a:folHlink>
    </a:clrScheme>
    <a:fontScheme name="1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Praesentation_Vorlage">
  <a:themeElements>
    <a:clrScheme name="SE-Module">
      <a:dk1>
        <a:sysClr val="windowText" lastClr="000000"/>
      </a:dk1>
      <a:lt1>
        <a:sysClr val="window" lastClr="FFFFFF"/>
      </a:lt1>
      <a:dk2>
        <a:srgbClr val="1F497D"/>
      </a:dk2>
      <a:lt2>
        <a:srgbClr val="EEECE1"/>
      </a:lt2>
      <a:accent1>
        <a:srgbClr val="007FBD"/>
      </a:accent1>
      <a:accent2>
        <a:srgbClr val="6DAF2B"/>
      </a:accent2>
      <a:accent3>
        <a:srgbClr val="CD4029"/>
      </a:accent3>
      <a:accent4>
        <a:srgbClr val="BD499C"/>
      </a:accent4>
      <a:accent5>
        <a:srgbClr val="3BA7D7"/>
      </a:accent5>
      <a:accent6>
        <a:srgbClr val="FFCC00"/>
      </a:accent6>
      <a:hlink>
        <a:srgbClr val="0000FF"/>
      </a:hlink>
      <a:folHlink>
        <a:srgbClr val="800080"/>
      </a:folHlink>
    </a:clrScheme>
    <a:fontScheme name="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A72CD04F-D810-47C2-8AF8-E69E094867EF}" vid="{F7F7A548-DB25-4925-8C8F-0499257C22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Words>
  <Application>Microsoft Office PowerPoint</Application>
  <PresentationFormat>Breitbild</PresentationFormat>
  <Paragraphs>15</Paragraphs>
  <Slides>3</Slides>
  <Notes>1</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vt:i4>
      </vt:variant>
    </vt:vector>
  </HeadingPairs>
  <TitlesOfParts>
    <vt:vector size="11" baseType="lpstr">
      <vt:lpstr>Arial</vt:lpstr>
      <vt:lpstr>Calibri</vt:lpstr>
      <vt:lpstr>Calibri Light</vt:lpstr>
      <vt:lpstr>Times New Roman</vt:lpstr>
      <vt:lpstr>Wingdings 3</vt:lpstr>
      <vt:lpstr>Office Theme</vt:lpstr>
      <vt:lpstr>23_Konzepte der QE-CH_11-02-10_def</vt:lpstr>
      <vt:lpstr>12_Praesentation_Vorlage</vt:lpstr>
      <vt:lpstr>Transferauftrag</vt:lpstr>
      <vt:lpstr>PowerPoint-Präsentation</vt:lpstr>
      <vt:lpstr>Transferauftrag – noch durch die SL anpassen…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Transferauftrag</dc:title>
  <dc:creator>Toni</dc:creator>
  <cp:lastModifiedBy>Toni</cp:lastModifiedBy>
  <cp:revision>1</cp:revision>
  <dcterms:created xsi:type="dcterms:W3CDTF">2018-10-03T09:19:46Z</dcterms:created>
  <dcterms:modified xsi:type="dcterms:W3CDTF">2018-10-03T09:20:31Z</dcterms:modified>
</cp:coreProperties>
</file>