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1"/>
  </p:notesMasterIdLst>
  <p:handoutMasterIdLst>
    <p:handoutMasterId r:id="rId32"/>
  </p:handoutMasterIdLst>
  <p:sldIdLst>
    <p:sldId id="290" r:id="rId4"/>
    <p:sldId id="284" r:id="rId5"/>
    <p:sldId id="257" r:id="rId6"/>
    <p:sldId id="258" r:id="rId7"/>
    <p:sldId id="261" r:id="rId8"/>
    <p:sldId id="259" r:id="rId9"/>
    <p:sldId id="285" r:id="rId10"/>
    <p:sldId id="273" r:id="rId11"/>
    <p:sldId id="266" r:id="rId12"/>
    <p:sldId id="291" r:id="rId13"/>
    <p:sldId id="265" r:id="rId14"/>
    <p:sldId id="288" r:id="rId15"/>
    <p:sldId id="264" r:id="rId16"/>
    <p:sldId id="262" r:id="rId17"/>
    <p:sldId id="286" r:id="rId18"/>
    <p:sldId id="270" r:id="rId19"/>
    <p:sldId id="287" r:id="rId20"/>
    <p:sldId id="271" r:id="rId21"/>
    <p:sldId id="268" r:id="rId22"/>
    <p:sldId id="272" r:id="rId23"/>
    <p:sldId id="277" r:id="rId24"/>
    <p:sldId id="278" r:id="rId25"/>
    <p:sldId id="279" r:id="rId26"/>
    <p:sldId id="280" r:id="rId27"/>
    <p:sldId id="282" r:id="rId28"/>
    <p:sldId id="292" r:id="rId29"/>
    <p:sldId id="289" r:id="rId30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8F"/>
    <a:srgbClr val="D4442C"/>
    <a:srgbClr val="106890"/>
    <a:srgbClr val="ACDFF6"/>
    <a:srgbClr val="FF2929"/>
    <a:srgbClr val="FF0000"/>
    <a:srgbClr val="FF3F3F"/>
    <a:srgbClr val="FF6969"/>
    <a:srgbClr val="FF434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7436" autoAdjust="0"/>
  </p:normalViewPr>
  <p:slideViewPr>
    <p:cSldViewPr snapToGrid="0">
      <p:cViewPr>
        <p:scale>
          <a:sx n="90" d="100"/>
          <a:sy n="90" d="100"/>
        </p:scale>
        <p:origin x="88" y="140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49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CBB05-B995-4BD2-A22E-191D64B7EAF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12CDA-2C55-4746-834B-CCCE95C51BE3}">
      <dgm:prSet custT="1"/>
      <dgm:spPr>
        <a:solidFill>
          <a:srgbClr val="106890"/>
        </a:solidFill>
      </dgm:spPr>
      <dgm:t>
        <a:bodyPr/>
        <a:lstStyle/>
        <a:p>
          <a:pPr marL="0" indent="0">
            <a:lnSpc>
              <a:spcPct val="120000"/>
            </a:lnSpc>
            <a:spcAft>
              <a:spcPct val="35000"/>
            </a:spcAft>
            <a:buNone/>
            <a:tabLst/>
          </a:pPr>
          <a:r>
            <a:rPr lang="de-DE" sz="1400" dirty="0">
              <a:latin typeface="Arial" panose="020B0604020202020204" pitchFamily="34" charset="0"/>
              <a:cs typeface="Arial" panose="020B0604020202020204" pitchFamily="34" charset="0"/>
            </a:rPr>
            <a:t>1. Dezember	</a:t>
          </a:r>
          <a:br>
            <a:rPr lang="de-DE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400" dirty="0">
              <a:latin typeface="Arial" panose="020B0604020202020204" pitchFamily="34" charset="0"/>
              <a:cs typeface="Arial" panose="020B0604020202020204" pitchFamily="34" charset="0"/>
            </a:rPr>
            <a:t>Anmeldung in der eigenen Schule</a:t>
          </a:r>
        </a:p>
        <a:p>
          <a:pPr marL="0" indent="0">
            <a:lnSpc>
              <a:spcPct val="120000"/>
            </a:lnSpc>
            <a:spcAft>
              <a:spcPct val="35000"/>
            </a:spcAft>
            <a:buNone/>
            <a:tabLst/>
          </a:pPr>
          <a: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  <a:t>Beurteilung D, F, M, NMG: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5DB07-5835-4A24-9027-00DBDE7492BA}" type="parTrans" cxnId="{DD78E839-E3E1-4B3E-8513-5E7F67139601}">
      <dgm:prSet/>
      <dgm:spPr/>
      <dgm:t>
        <a:bodyPr/>
        <a:lstStyle/>
        <a:p>
          <a:endParaRPr lang="en-US"/>
        </a:p>
      </dgm:t>
    </dgm:pt>
    <dgm:pt modelId="{97EE971E-D1E0-406A-A78B-A3C1C0EBC610}" type="sibTrans" cxnId="{DD78E839-E3E1-4B3E-8513-5E7F67139601}">
      <dgm:prSet/>
      <dgm:spPr/>
      <dgm:t>
        <a:bodyPr/>
        <a:lstStyle/>
        <a:p>
          <a:endParaRPr lang="en-US"/>
        </a:p>
      </dgm:t>
    </dgm:pt>
    <dgm:pt modelId="{93140D6D-7E47-4309-A13E-831A0CA79C51}">
      <dgm:prSet custT="1"/>
      <dgm:spPr>
        <a:solidFill>
          <a:srgbClr val="106890"/>
        </a:solidFill>
      </dgm:spPr>
      <dgm:t>
        <a:bodyPr/>
        <a:lstStyle/>
        <a:p>
          <a:pPr marL="92075" indent="-92075">
            <a:lnSpc>
              <a:spcPct val="12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  <a:t>methodische und personale Kompetenzen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3C47D7-8463-431A-8C53-9DDC5AAB2F15}" type="parTrans" cxnId="{E7CB5388-B90F-4F93-8D8D-F877FE5F9407}">
      <dgm:prSet/>
      <dgm:spPr/>
      <dgm:t>
        <a:bodyPr/>
        <a:lstStyle/>
        <a:p>
          <a:endParaRPr lang="en-US"/>
        </a:p>
      </dgm:t>
    </dgm:pt>
    <dgm:pt modelId="{6CA33EAB-ADB2-42FB-9ECC-26388A006940}" type="sibTrans" cxnId="{E7CB5388-B90F-4F93-8D8D-F877FE5F9407}">
      <dgm:prSet/>
      <dgm:spPr/>
      <dgm:t>
        <a:bodyPr/>
        <a:lstStyle/>
        <a:p>
          <a:endParaRPr lang="en-US"/>
        </a:p>
      </dgm:t>
    </dgm:pt>
    <dgm:pt modelId="{00C9E071-6262-4F15-9AF6-6FF9AAE71BB7}">
      <dgm:prSet custT="1"/>
      <dgm:spPr>
        <a:solidFill>
          <a:srgbClr val="106890"/>
        </a:solidFill>
      </dgm:spPr>
      <dgm:t>
        <a:bodyPr tIns="216000" anchor="t" anchorCtr="0"/>
        <a:lstStyle/>
        <a:p>
          <a:pPr algn="l">
            <a:lnSpc>
              <a:spcPct val="120000"/>
            </a:lnSpc>
            <a:spcAft>
              <a:spcPts val="0"/>
            </a:spcAft>
          </a:pPr>
          <a:r>
            <a:rPr lang="de-DE" sz="1400" dirty="0">
              <a:latin typeface="Arial" panose="020B0604020202020204" pitchFamily="34" charset="0"/>
              <a:cs typeface="Arial" panose="020B0604020202020204" pitchFamily="34" charset="0"/>
            </a:rPr>
            <a:t>15. Februar	</a:t>
          </a:r>
          <a:b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de-DE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  <a:t>Anmeldung zur Prüfung</a:t>
          </a:r>
          <a:b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3B733E-1A08-4E80-8EEF-B5F65E8CD28B}" type="parTrans" cxnId="{E15B3827-D808-4733-A5A1-93FE13C68957}">
      <dgm:prSet/>
      <dgm:spPr/>
      <dgm:t>
        <a:bodyPr/>
        <a:lstStyle/>
        <a:p>
          <a:endParaRPr lang="en-US"/>
        </a:p>
      </dgm:t>
    </dgm:pt>
    <dgm:pt modelId="{CF5E14C4-C5D4-4B2F-9966-89BDE368E049}" type="sibTrans" cxnId="{E15B3827-D808-4733-A5A1-93FE13C68957}">
      <dgm:prSet/>
      <dgm:spPr/>
      <dgm:t>
        <a:bodyPr/>
        <a:lstStyle/>
        <a:p>
          <a:endParaRPr lang="en-US"/>
        </a:p>
      </dgm:t>
    </dgm:pt>
    <dgm:pt modelId="{7C9831AD-D37C-4F6E-AA99-8F79A0BB59F5}">
      <dgm:prSet custT="1"/>
      <dgm:spPr>
        <a:solidFill>
          <a:srgbClr val="106890"/>
        </a:solidFill>
      </dgm:spPr>
      <dgm:t>
        <a:bodyPr tIns="0" anchor="t" anchorCtr="0"/>
        <a:lstStyle/>
        <a:p>
          <a:pPr algn="l">
            <a:lnSpc>
              <a:spcPct val="120000"/>
            </a:lnSpc>
            <a:spcAft>
              <a:spcPts val="0"/>
            </a:spcAft>
          </a:pPr>
          <a:endParaRPr lang="de-DE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de-DE" sz="1400" dirty="0">
              <a:latin typeface="Arial" panose="020B0604020202020204" pitchFamily="34" charset="0"/>
              <a:cs typeface="Arial" panose="020B0604020202020204" pitchFamily="34" charset="0"/>
            </a:rPr>
            <a:t>Anfang März</a:t>
          </a:r>
          <a:b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b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  <a:t>Prüfung in Deutsch, Französisch, Mathematik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379B53-7176-4952-852A-A2AA5B2181B4}" type="parTrans" cxnId="{45B6F3C9-5CB6-43ED-801E-9C864606BE38}">
      <dgm:prSet/>
      <dgm:spPr/>
      <dgm:t>
        <a:bodyPr/>
        <a:lstStyle/>
        <a:p>
          <a:endParaRPr lang="en-US"/>
        </a:p>
      </dgm:t>
    </dgm:pt>
    <dgm:pt modelId="{A67B053C-A8D3-49C3-A9A9-C024073C7C4B}" type="sibTrans" cxnId="{45B6F3C9-5CB6-43ED-801E-9C864606BE38}">
      <dgm:prSet/>
      <dgm:spPr/>
      <dgm:t>
        <a:bodyPr/>
        <a:lstStyle/>
        <a:p>
          <a:endParaRPr lang="en-US"/>
        </a:p>
      </dgm:t>
    </dgm:pt>
    <dgm:pt modelId="{E239CE52-B4E0-4629-BFD5-0B6CAD4ADA4E}">
      <dgm:prSet custT="1"/>
      <dgm:spPr>
        <a:solidFill>
          <a:srgbClr val="106890"/>
        </a:solidFill>
      </dgm:spPr>
      <dgm:t>
        <a:bodyPr tIns="216000" anchor="t" anchorCtr="0"/>
        <a:lstStyle/>
        <a:p>
          <a:pPr algn="l">
            <a:lnSpc>
              <a:spcPct val="120000"/>
            </a:lnSpc>
            <a:spcAft>
              <a:spcPts val="0"/>
            </a:spcAft>
          </a:pPr>
          <a:r>
            <a:rPr lang="de-DE" sz="1400" dirty="0">
              <a:latin typeface="Arial" panose="020B0604020202020204" pitchFamily="34" charset="0"/>
              <a:cs typeface="Arial" panose="020B0604020202020204" pitchFamily="34" charset="0"/>
            </a:rPr>
            <a:t>Mitte März</a:t>
          </a:r>
          <a:b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de-DE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  <a:t>Aufnahme oder Abweisung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C968D-6E4E-487F-AAD6-1A272506053A}" type="parTrans" cxnId="{E1404B88-A840-47BB-8923-6EACAD478437}">
      <dgm:prSet/>
      <dgm:spPr/>
      <dgm:t>
        <a:bodyPr/>
        <a:lstStyle/>
        <a:p>
          <a:endParaRPr lang="en-US"/>
        </a:p>
      </dgm:t>
    </dgm:pt>
    <dgm:pt modelId="{0A5BF10A-DFC8-4510-82B7-E553D801AAD7}" type="sibTrans" cxnId="{E1404B88-A840-47BB-8923-6EACAD478437}">
      <dgm:prSet/>
      <dgm:spPr/>
      <dgm:t>
        <a:bodyPr/>
        <a:lstStyle/>
        <a:p>
          <a:endParaRPr lang="en-US"/>
        </a:p>
      </dgm:t>
    </dgm:pt>
    <dgm:pt modelId="{ACEAD8E3-218F-4101-B9E4-42B7272D0490}">
      <dgm:prSet custT="1"/>
      <dgm:spPr>
        <a:solidFill>
          <a:srgbClr val="106890"/>
        </a:solidFill>
      </dgm:spPr>
      <dgm:t>
        <a:bodyPr tIns="216000" anchor="t" anchorCtr="0"/>
        <a:lstStyle/>
        <a:p>
          <a:pPr algn="l">
            <a:lnSpc>
              <a:spcPct val="120000"/>
            </a:lnSpc>
            <a:spcAft>
              <a:spcPts val="0"/>
            </a:spcAft>
          </a:pPr>
          <a:r>
            <a:rPr lang="de-DE" sz="1400" dirty="0">
              <a:latin typeface="Arial" panose="020B0604020202020204" pitchFamily="34" charset="0"/>
              <a:cs typeface="Arial" panose="020B0604020202020204" pitchFamily="34" charset="0"/>
            </a:rPr>
            <a:t>Mitte August	</a:t>
          </a:r>
        </a:p>
        <a:p>
          <a:pPr algn="l">
            <a:lnSpc>
              <a:spcPct val="120000"/>
            </a:lnSpc>
            <a:spcAft>
              <a:spcPts val="0"/>
            </a:spcAft>
          </a:pPr>
          <a:endParaRPr lang="de-DE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  <a:t>Beginn Gymnasium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D8E969-5C99-4702-B781-40206F6403E3}" type="parTrans" cxnId="{81080555-310B-427F-998D-7C7A115B5CF2}">
      <dgm:prSet/>
      <dgm:spPr/>
      <dgm:t>
        <a:bodyPr/>
        <a:lstStyle/>
        <a:p>
          <a:endParaRPr lang="en-US"/>
        </a:p>
      </dgm:t>
    </dgm:pt>
    <dgm:pt modelId="{CDA0F756-96AB-4BE3-8A8D-1059D139E87A}" type="sibTrans" cxnId="{81080555-310B-427F-998D-7C7A115B5CF2}">
      <dgm:prSet/>
      <dgm:spPr/>
      <dgm:t>
        <a:bodyPr/>
        <a:lstStyle/>
        <a:p>
          <a:endParaRPr lang="en-US"/>
        </a:p>
      </dgm:t>
    </dgm:pt>
    <dgm:pt modelId="{E7AB5552-F392-438A-9D7D-F7DF53ECACC4}">
      <dgm:prSet custT="1"/>
      <dgm:spPr>
        <a:solidFill>
          <a:srgbClr val="106890"/>
        </a:solidFill>
      </dgm:spPr>
      <dgm:t>
        <a:bodyPr/>
        <a:lstStyle/>
        <a:p>
          <a:pPr marL="92075" indent="-92075">
            <a:lnSpc>
              <a:spcPct val="12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fachliche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Leistungen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825AAA-C2ED-45C5-A5E5-1A68CAA32F37}" type="parTrans" cxnId="{3239858D-876C-4663-9FA9-C9A94188CCC8}">
      <dgm:prSet/>
      <dgm:spPr/>
      <dgm:t>
        <a:bodyPr/>
        <a:lstStyle/>
        <a:p>
          <a:endParaRPr lang="de-CH"/>
        </a:p>
      </dgm:t>
    </dgm:pt>
    <dgm:pt modelId="{250B464A-2314-400B-AFAB-DB402888C9E5}" type="sibTrans" cxnId="{3239858D-876C-4663-9FA9-C9A94188CCC8}">
      <dgm:prSet/>
      <dgm:spPr/>
      <dgm:t>
        <a:bodyPr/>
        <a:lstStyle/>
        <a:p>
          <a:endParaRPr lang="de-CH"/>
        </a:p>
      </dgm:t>
    </dgm:pt>
    <dgm:pt modelId="{101DA036-0621-4024-8D37-884A97D261AB}">
      <dgm:prSet custT="1"/>
      <dgm:spPr>
        <a:solidFill>
          <a:srgbClr val="106890"/>
        </a:solidFill>
      </dgm:spPr>
      <dgm:t>
        <a:bodyPr/>
        <a:lstStyle/>
        <a:p>
          <a:pPr>
            <a:lnSpc>
              <a:spcPct val="120000"/>
            </a:lnSpc>
            <a:buNone/>
          </a:pPr>
          <a:r>
            <a:rPr lang="de-DE" sz="1400" dirty="0">
              <a:latin typeface="Arial" panose="020B0604020202020204" pitchFamily="34" charset="0"/>
              <a:cs typeface="Arial" panose="020B0604020202020204" pitchFamily="34" charset="0"/>
            </a:rPr>
            <a:t>31. Januar	</a:t>
          </a:r>
          <a:br>
            <a:rPr lang="de-DE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400" dirty="0">
              <a:latin typeface="Arial" panose="020B0604020202020204" pitchFamily="34" charset="0"/>
              <a:cs typeface="Arial" panose="020B0604020202020204" pitchFamily="34" charset="0"/>
            </a:rPr>
            <a:t>Entscheid Schulleitung	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BCFB16-1B1F-4C47-9E54-261C517AC3D5}" type="parTrans" cxnId="{B44BD347-6EC3-4B0A-B64E-5D9481FD96A5}">
      <dgm:prSet/>
      <dgm:spPr/>
      <dgm:t>
        <a:bodyPr/>
        <a:lstStyle/>
        <a:p>
          <a:endParaRPr lang="de-CH"/>
        </a:p>
      </dgm:t>
    </dgm:pt>
    <dgm:pt modelId="{F46AEBF9-9761-47B2-9D2D-D3F64FCFED06}" type="sibTrans" cxnId="{B44BD347-6EC3-4B0A-B64E-5D9481FD96A5}">
      <dgm:prSet/>
      <dgm:spPr/>
      <dgm:t>
        <a:bodyPr/>
        <a:lstStyle/>
        <a:p>
          <a:endParaRPr lang="de-CH"/>
        </a:p>
      </dgm:t>
    </dgm:pt>
    <dgm:pt modelId="{4D544207-7E36-4104-8763-CA57834923C7}">
      <dgm:prSet custT="1"/>
      <dgm:spPr>
        <a:solidFill>
          <a:srgbClr val="106890"/>
        </a:solidFill>
      </dgm:spPr>
      <dgm:t>
        <a:bodyPr/>
        <a:lstStyle/>
        <a:p>
          <a:pPr>
            <a:lnSpc>
              <a:spcPct val="120000"/>
            </a:lnSpc>
            <a:buNone/>
          </a:pPr>
          <a: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  <a:t>Bestätigung der Anmeldung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883CEB-1728-4BFF-A359-DD77CACB127F}" type="parTrans" cxnId="{E582A77B-D177-4105-897C-F47F985D768E}">
      <dgm:prSet/>
      <dgm:spPr/>
      <dgm:t>
        <a:bodyPr/>
        <a:lstStyle/>
        <a:p>
          <a:endParaRPr lang="de-CH"/>
        </a:p>
      </dgm:t>
    </dgm:pt>
    <dgm:pt modelId="{81F21945-C201-4A54-A294-0145381DDB80}" type="sibTrans" cxnId="{E582A77B-D177-4105-897C-F47F985D768E}">
      <dgm:prSet/>
      <dgm:spPr/>
      <dgm:t>
        <a:bodyPr/>
        <a:lstStyle/>
        <a:p>
          <a:endParaRPr lang="de-CH"/>
        </a:p>
      </dgm:t>
    </dgm:pt>
    <dgm:pt modelId="{00D1D6EB-CDFF-408A-909B-BFE31E284957}">
      <dgm:prSet custT="1"/>
      <dgm:spPr>
        <a:solidFill>
          <a:srgbClr val="106890"/>
        </a:solidFill>
      </dgm:spPr>
      <dgm:t>
        <a:bodyPr/>
        <a:lstStyle/>
        <a:p>
          <a:pPr>
            <a:lnSpc>
              <a:spcPct val="120000"/>
            </a:lnSpc>
            <a:buNone/>
          </a:pPr>
          <a:r>
            <a:rPr lang="en-US" sz="1200" i="1" dirty="0" err="1">
              <a:latin typeface="Arial" panose="020B0604020202020204" pitchFamily="34" charset="0"/>
              <a:cs typeface="Arial" panose="020B0604020202020204" pitchFamily="34" charset="0"/>
            </a:rPr>
            <a:t>oder</a:t>
          </a:r>
          <a:endParaRPr lang="en-US" sz="12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21D600-CEA7-4BE6-8EE8-E529D0686074}" type="parTrans" cxnId="{E209EC18-DA11-442D-B47C-5492D7A5A698}">
      <dgm:prSet/>
      <dgm:spPr/>
      <dgm:t>
        <a:bodyPr/>
        <a:lstStyle/>
        <a:p>
          <a:endParaRPr lang="de-CH"/>
        </a:p>
      </dgm:t>
    </dgm:pt>
    <dgm:pt modelId="{DA244603-B7D3-43E4-AF96-8ED1DCBE277C}" type="sibTrans" cxnId="{E209EC18-DA11-442D-B47C-5492D7A5A698}">
      <dgm:prSet/>
      <dgm:spPr/>
      <dgm:t>
        <a:bodyPr/>
        <a:lstStyle/>
        <a:p>
          <a:endParaRPr lang="de-CH"/>
        </a:p>
      </dgm:t>
    </dgm:pt>
    <dgm:pt modelId="{BCDDBCDB-8E7C-40D6-87DD-736589F56FB8}">
      <dgm:prSet custT="1"/>
      <dgm:spPr>
        <a:solidFill>
          <a:srgbClr val="106890"/>
        </a:solidFill>
      </dgm:spPr>
      <dgm:t>
        <a:bodyPr/>
        <a:lstStyle/>
        <a:p>
          <a:pPr>
            <a:lnSpc>
              <a:spcPct val="120000"/>
            </a:lnSpc>
            <a:buNone/>
          </a:pPr>
          <a: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  <a:t>Möglichkeit der Kontrollprüfung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F34904-95DE-4B5F-B27D-349CBF4A79E9}" type="parTrans" cxnId="{EDA01486-514E-45A2-91D5-6A75191EC798}">
      <dgm:prSet/>
      <dgm:spPr/>
      <dgm:t>
        <a:bodyPr/>
        <a:lstStyle/>
        <a:p>
          <a:endParaRPr lang="de-CH"/>
        </a:p>
      </dgm:t>
    </dgm:pt>
    <dgm:pt modelId="{52698D0D-D0CD-4BC2-8A3E-594CB44C9C57}" type="sibTrans" cxnId="{EDA01486-514E-45A2-91D5-6A75191EC798}">
      <dgm:prSet/>
      <dgm:spPr/>
      <dgm:t>
        <a:bodyPr/>
        <a:lstStyle/>
        <a:p>
          <a:endParaRPr lang="de-CH"/>
        </a:p>
      </dgm:t>
    </dgm:pt>
    <dgm:pt modelId="{B437D3F8-0E59-4A5F-A3AE-8ABDD54374A1}" type="pres">
      <dgm:prSet presAssocID="{C30CBB05-B995-4BD2-A22E-191D64B7EAF1}" presName="Name0" presStyleCnt="0">
        <dgm:presLayoutVars>
          <dgm:dir/>
          <dgm:resizeHandles val="exact"/>
        </dgm:presLayoutVars>
      </dgm:prSet>
      <dgm:spPr/>
    </dgm:pt>
    <dgm:pt modelId="{3AB4A62B-4E8B-460B-9662-2DAF3E372DA3}" type="pres">
      <dgm:prSet presAssocID="{A7F12CDA-2C55-4746-834B-CCCE95C51BE3}" presName="node" presStyleLbl="node1" presStyleIdx="0" presStyleCnt="6" custScaleX="147707" custScaleY="107038" custLinFactNeighborX="22229" custLinFactNeighborY="3828">
        <dgm:presLayoutVars>
          <dgm:bulletEnabled val="1"/>
        </dgm:presLayoutVars>
      </dgm:prSet>
      <dgm:spPr/>
    </dgm:pt>
    <dgm:pt modelId="{920C8618-1A02-4948-8C5C-31AC337BF469}" type="pres">
      <dgm:prSet presAssocID="{97EE971E-D1E0-406A-A78B-A3C1C0EBC610}" presName="sibTrans" presStyleLbl="sibTrans1D1" presStyleIdx="0" presStyleCnt="5"/>
      <dgm:spPr/>
    </dgm:pt>
    <dgm:pt modelId="{FD1D9716-7B94-4E81-A83B-44196830B445}" type="pres">
      <dgm:prSet presAssocID="{97EE971E-D1E0-406A-A78B-A3C1C0EBC610}" presName="connectorText" presStyleLbl="sibTrans1D1" presStyleIdx="0" presStyleCnt="5"/>
      <dgm:spPr/>
    </dgm:pt>
    <dgm:pt modelId="{80DADCC6-9DD3-4579-8765-38C8D0C4C4C9}" type="pres">
      <dgm:prSet presAssocID="{101DA036-0621-4024-8D37-884A97D261AB}" presName="node" presStyleLbl="node1" presStyleIdx="1" presStyleCnt="6" custScaleX="147707" custScaleY="107038" custLinFactNeighborX="16007" custLinFactNeighborY="3773">
        <dgm:presLayoutVars>
          <dgm:bulletEnabled val="1"/>
        </dgm:presLayoutVars>
      </dgm:prSet>
      <dgm:spPr/>
    </dgm:pt>
    <dgm:pt modelId="{5FF480E0-5DE9-4006-A715-DDEAFF6417C6}" type="pres">
      <dgm:prSet presAssocID="{F46AEBF9-9761-47B2-9D2D-D3F64FCFED06}" presName="sibTrans" presStyleLbl="sibTrans1D1" presStyleIdx="1" presStyleCnt="5"/>
      <dgm:spPr/>
    </dgm:pt>
    <dgm:pt modelId="{34FD4793-86E7-4CC0-8289-36D0B2101A5D}" type="pres">
      <dgm:prSet presAssocID="{F46AEBF9-9761-47B2-9D2D-D3F64FCFED06}" presName="connectorText" presStyleLbl="sibTrans1D1" presStyleIdx="1" presStyleCnt="5"/>
      <dgm:spPr/>
    </dgm:pt>
    <dgm:pt modelId="{E7939A70-09EE-487C-BFC6-01CC59361D5D}" type="pres">
      <dgm:prSet presAssocID="{00C9E071-6262-4F15-9AF6-6FF9AAE71BB7}" presName="node" presStyleLbl="node1" presStyleIdx="2" presStyleCnt="6" custScaleX="147707" custScaleY="107403" custLinFactNeighborX="22418" custLinFactNeighborY="-8655">
        <dgm:presLayoutVars>
          <dgm:bulletEnabled val="1"/>
        </dgm:presLayoutVars>
      </dgm:prSet>
      <dgm:spPr/>
    </dgm:pt>
    <dgm:pt modelId="{BED2CDC4-29DD-47B9-9765-1169A3F07808}" type="pres">
      <dgm:prSet presAssocID="{CF5E14C4-C5D4-4B2F-9966-89BDE368E049}" presName="sibTrans" presStyleLbl="sibTrans1D1" presStyleIdx="2" presStyleCnt="5"/>
      <dgm:spPr/>
    </dgm:pt>
    <dgm:pt modelId="{52645806-819C-4089-85FA-280D49AA81F1}" type="pres">
      <dgm:prSet presAssocID="{CF5E14C4-C5D4-4B2F-9966-89BDE368E049}" presName="connectorText" presStyleLbl="sibTrans1D1" presStyleIdx="2" presStyleCnt="5"/>
      <dgm:spPr/>
    </dgm:pt>
    <dgm:pt modelId="{FD991BC1-DF46-4FED-9168-85489DD4FCF6}" type="pres">
      <dgm:prSet presAssocID="{7C9831AD-D37C-4F6E-AA99-8F79A0BB59F5}" presName="node" presStyleLbl="node1" presStyleIdx="3" presStyleCnt="6" custScaleX="147707" custScaleY="107403" custLinFactNeighborX="16007" custLinFactNeighborY="-8505">
        <dgm:presLayoutVars>
          <dgm:bulletEnabled val="1"/>
        </dgm:presLayoutVars>
      </dgm:prSet>
      <dgm:spPr/>
    </dgm:pt>
    <dgm:pt modelId="{BCD15D4F-B48E-4314-87DC-0C387FF0C25D}" type="pres">
      <dgm:prSet presAssocID="{A67B053C-A8D3-49C3-A9A9-C024073C7C4B}" presName="sibTrans" presStyleLbl="sibTrans1D1" presStyleIdx="3" presStyleCnt="5"/>
      <dgm:spPr/>
    </dgm:pt>
    <dgm:pt modelId="{72124790-C47C-485B-BF5C-5C15A28EE753}" type="pres">
      <dgm:prSet presAssocID="{A67B053C-A8D3-49C3-A9A9-C024073C7C4B}" presName="connectorText" presStyleLbl="sibTrans1D1" presStyleIdx="3" presStyleCnt="5"/>
      <dgm:spPr/>
    </dgm:pt>
    <dgm:pt modelId="{3F47ABB0-7580-441F-AA6D-CA1AFD45DA76}" type="pres">
      <dgm:prSet presAssocID="{E239CE52-B4E0-4629-BFD5-0B6CAD4ADA4E}" presName="node" presStyleLbl="node1" presStyleIdx="4" presStyleCnt="6" custScaleX="147707" custScaleY="107770" custLinFactNeighborX="22302" custLinFactNeighborY="-21331">
        <dgm:presLayoutVars>
          <dgm:bulletEnabled val="1"/>
        </dgm:presLayoutVars>
      </dgm:prSet>
      <dgm:spPr/>
    </dgm:pt>
    <dgm:pt modelId="{5B333F30-ED8A-4AF3-B8CA-68A1900D36C8}" type="pres">
      <dgm:prSet presAssocID="{0A5BF10A-DFC8-4510-82B7-E553D801AAD7}" presName="sibTrans" presStyleLbl="sibTrans1D1" presStyleIdx="4" presStyleCnt="5"/>
      <dgm:spPr/>
    </dgm:pt>
    <dgm:pt modelId="{60FC572A-F433-414B-8634-4C91396083F7}" type="pres">
      <dgm:prSet presAssocID="{0A5BF10A-DFC8-4510-82B7-E553D801AAD7}" presName="connectorText" presStyleLbl="sibTrans1D1" presStyleIdx="4" presStyleCnt="5"/>
      <dgm:spPr/>
    </dgm:pt>
    <dgm:pt modelId="{073CD5C7-B36B-43AB-9092-727970800FC8}" type="pres">
      <dgm:prSet presAssocID="{ACEAD8E3-218F-4101-B9E4-42B7272D0490}" presName="node" presStyleLbl="node1" presStyleIdx="5" presStyleCnt="6" custScaleX="147707" custScaleY="107770" custLinFactNeighborX="19328" custLinFactNeighborY="-21331">
        <dgm:presLayoutVars>
          <dgm:bulletEnabled val="1"/>
        </dgm:presLayoutVars>
      </dgm:prSet>
      <dgm:spPr/>
    </dgm:pt>
  </dgm:ptLst>
  <dgm:cxnLst>
    <dgm:cxn modelId="{27248F05-A56D-4D9B-AA96-F0B80475AFF8}" type="presOf" srcId="{00D1D6EB-CDFF-408A-909B-BFE31E284957}" destId="{80DADCC6-9DD3-4579-8765-38C8D0C4C4C9}" srcOrd="0" destOrd="2" presId="urn:microsoft.com/office/officeart/2016/7/layout/RepeatingBendingProcessNew"/>
    <dgm:cxn modelId="{12B52308-9124-4C00-B5F5-F2AEDE0A0CAF}" type="presOf" srcId="{A67B053C-A8D3-49C3-A9A9-C024073C7C4B}" destId="{72124790-C47C-485B-BF5C-5C15A28EE753}" srcOrd="1" destOrd="0" presId="urn:microsoft.com/office/officeart/2016/7/layout/RepeatingBendingProcessNew"/>
    <dgm:cxn modelId="{F4965517-14DE-4D8F-B8F0-5C3687988A7D}" type="presOf" srcId="{00C9E071-6262-4F15-9AF6-6FF9AAE71BB7}" destId="{E7939A70-09EE-487C-BFC6-01CC59361D5D}" srcOrd="0" destOrd="0" presId="urn:microsoft.com/office/officeart/2016/7/layout/RepeatingBendingProcessNew"/>
    <dgm:cxn modelId="{E209EC18-DA11-442D-B47C-5492D7A5A698}" srcId="{101DA036-0621-4024-8D37-884A97D261AB}" destId="{00D1D6EB-CDFF-408A-909B-BFE31E284957}" srcOrd="1" destOrd="0" parTransId="{4621D600-CEA7-4BE6-8EE8-E529D0686074}" sibTransId="{DA244603-B7D3-43E4-AF96-8ED1DCBE277C}"/>
    <dgm:cxn modelId="{7B00521F-8EDC-4FB7-8D67-2848F4587C49}" type="presOf" srcId="{7C9831AD-D37C-4F6E-AA99-8F79A0BB59F5}" destId="{FD991BC1-DF46-4FED-9168-85489DD4FCF6}" srcOrd="0" destOrd="0" presId="urn:microsoft.com/office/officeart/2016/7/layout/RepeatingBendingProcessNew"/>
    <dgm:cxn modelId="{22039425-3955-4EA0-84EA-E1BB0C468B68}" type="presOf" srcId="{CF5E14C4-C5D4-4B2F-9966-89BDE368E049}" destId="{BED2CDC4-29DD-47B9-9765-1169A3F07808}" srcOrd="0" destOrd="0" presId="urn:microsoft.com/office/officeart/2016/7/layout/RepeatingBendingProcessNew"/>
    <dgm:cxn modelId="{E15B3827-D808-4733-A5A1-93FE13C68957}" srcId="{C30CBB05-B995-4BD2-A22E-191D64B7EAF1}" destId="{00C9E071-6262-4F15-9AF6-6FF9AAE71BB7}" srcOrd="2" destOrd="0" parTransId="{833B733E-1A08-4E80-8EEF-B5F65E8CD28B}" sibTransId="{CF5E14C4-C5D4-4B2F-9966-89BDE368E049}"/>
    <dgm:cxn modelId="{4A619C2B-592F-46C2-81BF-31BE73FE0B79}" type="presOf" srcId="{CF5E14C4-C5D4-4B2F-9966-89BDE368E049}" destId="{52645806-819C-4089-85FA-280D49AA81F1}" srcOrd="1" destOrd="0" presId="urn:microsoft.com/office/officeart/2016/7/layout/RepeatingBendingProcessNew"/>
    <dgm:cxn modelId="{666FDA32-6183-4821-9311-07B286B5AAAD}" type="presOf" srcId="{BCDDBCDB-8E7C-40D6-87DD-736589F56FB8}" destId="{80DADCC6-9DD3-4579-8765-38C8D0C4C4C9}" srcOrd="0" destOrd="3" presId="urn:microsoft.com/office/officeart/2016/7/layout/RepeatingBendingProcessNew"/>
    <dgm:cxn modelId="{2E4CE338-C6DC-422B-88D9-ACA61663C369}" type="presOf" srcId="{101DA036-0621-4024-8D37-884A97D261AB}" destId="{80DADCC6-9DD3-4579-8765-38C8D0C4C4C9}" srcOrd="0" destOrd="0" presId="urn:microsoft.com/office/officeart/2016/7/layout/RepeatingBendingProcessNew"/>
    <dgm:cxn modelId="{DD78E839-E3E1-4B3E-8513-5E7F67139601}" srcId="{C30CBB05-B995-4BD2-A22E-191D64B7EAF1}" destId="{A7F12CDA-2C55-4746-834B-CCCE95C51BE3}" srcOrd="0" destOrd="0" parTransId="{72E5DB07-5835-4A24-9027-00DBDE7492BA}" sibTransId="{97EE971E-D1E0-406A-A78B-A3C1C0EBC610}"/>
    <dgm:cxn modelId="{B44BD347-6EC3-4B0A-B64E-5D9481FD96A5}" srcId="{C30CBB05-B995-4BD2-A22E-191D64B7EAF1}" destId="{101DA036-0621-4024-8D37-884A97D261AB}" srcOrd="1" destOrd="0" parTransId="{93BCFB16-1B1F-4C47-9E54-261C517AC3D5}" sibTransId="{F46AEBF9-9761-47B2-9D2D-D3F64FCFED06}"/>
    <dgm:cxn modelId="{66F9ED47-9F38-417B-82B0-6EF744E9327B}" type="presOf" srcId="{4D544207-7E36-4104-8763-CA57834923C7}" destId="{80DADCC6-9DD3-4579-8765-38C8D0C4C4C9}" srcOrd="0" destOrd="1" presId="urn:microsoft.com/office/officeart/2016/7/layout/RepeatingBendingProcessNew"/>
    <dgm:cxn modelId="{919ED56E-49E3-478E-867C-AE4F26DD498F}" type="presOf" srcId="{93140D6D-7E47-4309-A13E-831A0CA79C51}" destId="{3AB4A62B-4E8B-460B-9662-2DAF3E372DA3}" srcOrd="0" destOrd="2" presId="urn:microsoft.com/office/officeart/2016/7/layout/RepeatingBendingProcessNew"/>
    <dgm:cxn modelId="{26C0A853-5AF0-4F19-ACDB-79A047B426FA}" type="presOf" srcId="{0A5BF10A-DFC8-4510-82B7-E553D801AAD7}" destId="{60FC572A-F433-414B-8634-4C91396083F7}" srcOrd="1" destOrd="0" presId="urn:microsoft.com/office/officeart/2016/7/layout/RepeatingBendingProcessNew"/>
    <dgm:cxn modelId="{81080555-310B-427F-998D-7C7A115B5CF2}" srcId="{C30CBB05-B995-4BD2-A22E-191D64B7EAF1}" destId="{ACEAD8E3-218F-4101-B9E4-42B7272D0490}" srcOrd="5" destOrd="0" parTransId="{72D8E969-5C99-4702-B781-40206F6403E3}" sibTransId="{CDA0F756-96AB-4BE3-8A8D-1059D139E87A}"/>
    <dgm:cxn modelId="{E582A77B-D177-4105-897C-F47F985D768E}" srcId="{101DA036-0621-4024-8D37-884A97D261AB}" destId="{4D544207-7E36-4104-8763-CA57834923C7}" srcOrd="0" destOrd="0" parTransId="{DD883CEB-1728-4BFF-A359-DD77CACB127F}" sibTransId="{81F21945-C201-4A54-A294-0145381DDB80}"/>
    <dgm:cxn modelId="{0DBC9181-B2F0-43F5-BBE7-1E4ED833144B}" type="presOf" srcId="{E239CE52-B4E0-4629-BFD5-0B6CAD4ADA4E}" destId="{3F47ABB0-7580-441F-AA6D-CA1AFD45DA76}" srcOrd="0" destOrd="0" presId="urn:microsoft.com/office/officeart/2016/7/layout/RepeatingBendingProcessNew"/>
    <dgm:cxn modelId="{EDA01486-514E-45A2-91D5-6A75191EC798}" srcId="{101DA036-0621-4024-8D37-884A97D261AB}" destId="{BCDDBCDB-8E7C-40D6-87DD-736589F56FB8}" srcOrd="2" destOrd="0" parTransId="{08F34904-95DE-4B5F-B27D-349CBF4A79E9}" sibTransId="{52698D0D-D0CD-4BC2-8A3E-594CB44C9C57}"/>
    <dgm:cxn modelId="{E1404B88-A840-47BB-8923-6EACAD478437}" srcId="{C30CBB05-B995-4BD2-A22E-191D64B7EAF1}" destId="{E239CE52-B4E0-4629-BFD5-0B6CAD4ADA4E}" srcOrd="4" destOrd="0" parTransId="{CF7C968D-6E4E-487F-AAD6-1A272506053A}" sibTransId="{0A5BF10A-DFC8-4510-82B7-E553D801AAD7}"/>
    <dgm:cxn modelId="{E7CB5388-B90F-4F93-8D8D-F877FE5F9407}" srcId="{A7F12CDA-2C55-4746-834B-CCCE95C51BE3}" destId="{93140D6D-7E47-4309-A13E-831A0CA79C51}" srcOrd="1" destOrd="0" parTransId="{C93C47D7-8463-431A-8C53-9DDC5AAB2F15}" sibTransId="{6CA33EAB-ADB2-42FB-9ECC-26388A006940}"/>
    <dgm:cxn modelId="{8BFF0389-ACEA-430A-9ABB-CF02CE793D87}" type="presOf" srcId="{F46AEBF9-9761-47B2-9D2D-D3F64FCFED06}" destId="{34FD4793-86E7-4CC0-8289-36D0B2101A5D}" srcOrd="1" destOrd="0" presId="urn:microsoft.com/office/officeart/2016/7/layout/RepeatingBendingProcessNew"/>
    <dgm:cxn modelId="{3239858D-876C-4663-9FA9-C9A94188CCC8}" srcId="{A7F12CDA-2C55-4746-834B-CCCE95C51BE3}" destId="{E7AB5552-F392-438A-9D7D-F7DF53ECACC4}" srcOrd="0" destOrd="0" parTransId="{97825AAA-C2ED-45C5-A5E5-1A68CAA32F37}" sibTransId="{250B464A-2314-400B-AFAB-DB402888C9E5}"/>
    <dgm:cxn modelId="{A18BA58F-C139-4AB7-A6F0-627958562975}" type="presOf" srcId="{0A5BF10A-DFC8-4510-82B7-E553D801AAD7}" destId="{5B333F30-ED8A-4AF3-B8CA-68A1900D36C8}" srcOrd="0" destOrd="0" presId="urn:microsoft.com/office/officeart/2016/7/layout/RepeatingBendingProcessNew"/>
    <dgm:cxn modelId="{611B2097-D348-459A-9419-DAAF5A685696}" type="presOf" srcId="{F46AEBF9-9761-47B2-9D2D-D3F64FCFED06}" destId="{5FF480E0-5DE9-4006-A715-DDEAFF6417C6}" srcOrd="0" destOrd="0" presId="urn:microsoft.com/office/officeart/2016/7/layout/RepeatingBendingProcessNew"/>
    <dgm:cxn modelId="{0B4EE0A0-1FFE-4F1B-AFEE-BE7D4466CC2A}" type="presOf" srcId="{ACEAD8E3-218F-4101-B9E4-42B7272D0490}" destId="{073CD5C7-B36B-43AB-9092-727970800FC8}" srcOrd="0" destOrd="0" presId="urn:microsoft.com/office/officeart/2016/7/layout/RepeatingBendingProcessNew"/>
    <dgm:cxn modelId="{2A8A5AA6-DAF1-47CC-80E3-B26C02863BC1}" type="presOf" srcId="{97EE971E-D1E0-406A-A78B-A3C1C0EBC610}" destId="{920C8618-1A02-4948-8C5C-31AC337BF469}" srcOrd="0" destOrd="0" presId="urn:microsoft.com/office/officeart/2016/7/layout/RepeatingBendingProcessNew"/>
    <dgm:cxn modelId="{F70861B9-2545-4765-9CE9-0BA740A10A12}" type="presOf" srcId="{A67B053C-A8D3-49C3-A9A9-C024073C7C4B}" destId="{BCD15D4F-B48E-4314-87DC-0C387FF0C25D}" srcOrd="0" destOrd="0" presId="urn:microsoft.com/office/officeart/2016/7/layout/RepeatingBendingProcessNew"/>
    <dgm:cxn modelId="{A15DE4C8-B8B9-4820-A596-71A58F332D44}" type="presOf" srcId="{A7F12CDA-2C55-4746-834B-CCCE95C51BE3}" destId="{3AB4A62B-4E8B-460B-9662-2DAF3E372DA3}" srcOrd="0" destOrd="0" presId="urn:microsoft.com/office/officeart/2016/7/layout/RepeatingBendingProcessNew"/>
    <dgm:cxn modelId="{45B6F3C9-5CB6-43ED-801E-9C864606BE38}" srcId="{C30CBB05-B995-4BD2-A22E-191D64B7EAF1}" destId="{7C9831AD-D37C-4F6E-AA99-8F79A0BB59F5}" srcOrd="3" destOrd="0" parTransId="{5A379B53-7176-4952-852A-A2AA5B2181B4}" sibTransId="{A67B053C-A8D3-49C3-A9A9-C024073C7C4B}"/>
    <dgm:cxn modelId="{6D0251D6-60EF-42AA-BA18-E827980E2B06}" type="presOf" srcId="{97EE971E-D1E0-406A-A78B-A3C1C0EBC610}" destId="{FD1D9716-7B94-4E81-A83B-44196830B445}" srcOrd="1" destOrd="0" presId="urn:microsoft.com/office/officeart/2016/7/layout/RepeatingBendingProcessNew"/>
    <dgm:cxn modelId="{760C1FD8-2CF2-48DC-9365-CE2D0744DE7E}" type="presOf" srcId="{C30CBB05-B995-4BD2-A22E-191D64B7EAF1}" destId="{B437D3F8-0E59-4A5F-A3AE-8ABDD54374A1}" srcOrd="0" destOrd="0" presId="urn:microsoft.com/office/officeart/2016/7/layout/RepeatingBendingProcessNew"/>
    <dgm:cxn modelId="{F6A8C1FF-E613-4484-9758-CB5AD7ADD4F8}" type="presOf" srcId="{E7AB5552-F392-438A-9D7D-F7DF53ECACC4}" destId="{3AB4A62B-4E8B-460B-9662-2DAF3E372DA3}" srcOrd="0" destOrd="1" presId="urn:microsoft.com/office/officeart/2016/7/layout/RepeatingBendingProcessNew"/>
    <dgm:cxn modelId="{77DFAA8B-2A5F-45AF-AD4F-581EE6F3032B}" type="presParOf" srcId="{B437D3F8-0E59-4A5F-A3AE-8ABDD54374A1}" destId="{3AB4A62B-4E8B-460B-9662-2DAF3E372DA3}" srcOrd="0" destOrd="0" presId="urn:microsoft.com/office/officeart/2016/7/layout/RepeatingBendingProcessNew"/>
    <dgm:cxn modelId="{D4F81A8A-6FB7-4306-BCB3-A1818BD24447}" type="presParOf" srcId="{B437D3F8-0E59-4A5F-A3AE-8ABDD54374A1}" destId="{920C8618-1A02-4948-8C5C-31AC337BF469}" srcOrd="1" destOrd="0" presId="urn:microsoft.com/office/officeart/2016/7/layout/RepeatingBendingProcessNew"/>
    <dgm:cxn modelId="{E2EFDFF4-1A08-434E-91DD-83564611FF0C}" type="presParOf" srcId="{920C8618-1A02-4948-8C5C-31AC337BF469}" destId="{FD1D9716-7B94-4E81-A83B-44196830B445}" srcOrd="0" destOrd="0" presId="urn:microsoft.com/office/officeart/2016/7/layout/RepeatingBendingProcessNew"/>
    <dgm:cxn modelId="{C197913D-B3CB-4539-8A8B-35169D53E2A8}" type="presParOf" srcId="{B437D3F8-0E59-4A5F-A3AE-8ABDD54374A1}" destId="{80DADCC6-9DD3-4579-8765-38C8D0C4C4C9}" srcOrd="2" destOrd="0" presId="urn:microsoft.com/office/officeart/2016/7/layout/RepeatingBendingProcessNew"/>
    <dgm:cxn modelId="{1B38AD4E-CD96-4DC5-BD44-ABD93723A424}" type="presParOf" srcId="{B437D3F8-0E59-4A5F-A3AE-8ABDD54374A1}" destId="{5FF480E0-5DE9-4006-A715-DDEAFF6417C6}" srcOrd="3" destOrd="0" presId="urn:microsoft.com/office/officeart/2016/7/layout/RepeatingBendingProcessNew"/>
    <dgm:cxn modelId="{3A042CDF-E09E-493C-A1F6-CDE473C30CC9}" type="presParOf" srcId="{5FF480E0-5DE9-4006-A715-DDEAFF6417C6}" destId="{34FD4793-86E7-4CC0-8289-36D0B2101A5D}" srcOrd="0" destOrd="0" presId="urn:microsoft.com/office/officeart/2016/7/layout/RepeatingBendingProcessNew"/>
    <dgm:cxn modelId="{1F642A76-ADAC-44F4-9393-F273BB67BAEC}" type="presParOf" srcId="{B437D3F8-0E59-4A5F-A3AE-8ABDD54374A1}" destId="{E7939A70-09EE-487C-BFC6-01CC59361D5D}" srcOrd="4" destOrd="0" presId="urn:microsoft.com/office/officeart/2016/7/layout/RepeatingBendingProcessNew"/>
    <dgm:cxn modelId="{0044AF15-5755-4FB7-B885-44F5188E38D6}" type="presParOf" srcId="{B437D3F8-0E59-4A5F-A3AE-8ABDD54374A1}" destId="{BED2CDC4-29DD-47B9-9765-1169A3F07808}" srcOrd="5" destOrd="0" presId="urn:microsoft.com/office/officeart/2016/7/layout/RepeatingBendingProcessNew"/>
    <dgm:cxn modelId="{B1ABF939-B108-488C-BB1C-C0C812751885}" type="presParOf" srcId="{BED2CDC4-29DD-47B9-9765-1169A3F07808}" destId="{52645806-819C-4089-85FA-280D49AA81F1}" srcOrd="0" destOrd="0" presId="urn:microsoft.com/office/officeart/2016/7/layout/RepeatingBendingProcessNew"/>
    <dgm:cxn modelId="{894DB31F-6A3C-4F0F-8D5E-A4C5CB29B75E}" type="presParOf" srcId="{B437D3F8-0E59-4A5F-A3AE-8ABDD54374A1}" destId="{FD991BC1-DF46-4FED-9168-85489DD4FCF6}" srcOrd="6" destOrd="0" presId="urn:microsoft.com/office/officeart/2016/7/layout/RepeatingBendingProcessNew"/>
    <dgm:cxn modelId="{0B4F1B83-3581-403E-BBC8-072905CEF60F}" type="presParOf" srcId="{B437D3F8-0E59-4A5F-A3AE-8ABDD54374A1}" destId="{BCD15D4F-B48E-4314-87DC-0C387FF0C25D}" srcOrd="7" destOrd="0" presId="urn:microsoft.com/office/officeart/2016/7/layout/RepeatingBendingProcessNew"/>
    <dgm:cxn modelId="{0AA8B154-2D2C-4C1D-A115-3F4D0E27F903}" type="presParOf" srcId="{BCD15D4F-B48E-4314-87DC-0C387FF0C25D}" destId="{72124790-C47C-485B-BF5C-5C15A28EE753}" srcOrd="0" destOrd="0" presId="urn:microsoft.com/office/officeart/2016/7/layout/RepeatingBendingProcessNew"/>
    <dgm:cxn modelId="{94423F6E-3D84-484D-BC43-ED60B9EE4A56}" type="presParOf" srcId="{B437D3F8-0E59-4A5F-A3AE-8ABDD54374A1}" destId="{3F47ABB0-7580-441F-AA6D-CA1AFD45DA76}" srcOrd="8" destOrd="0" presId="urn:microsoft.com/office/officeart/2016/7/layout/RepeatingBendingProcessNew"/>
    <dgm:cxn modelId="{DA19A162-F0BA-4B40-8B26-DF06A4A3A37D}" type="presParOf" srcId="{B437D3F8-0E59-4A5F-A3AE-8ABDD54374A1}" destId="{5B333F30-ED8A-4AF3-B8CA-68A1900D36C8}" srcOrd="9" destOrd="0" presId="urn:microsoft.com/office/officeart/2016/7/layout/RepeatingBendingProcessNew"/>
    <dgm:cxn modelId="{34794F84-9F5F-4D31-BCE9-638BEB6DFB92}" type="presParOf" srcId="{5B333F30-ED8A-4AF3-B8CA-68A1900D36C8}" destId="{60FC572A-F433-414B-8634-4C91396083F7}" srcOrd="0" destOrd="0" presId="urn:microsoft.com/office/officeart/2016/7/layout/RepeatingBendingProcessNew"/>
    <dgm:cxn modelId="{6A75BABF-E45B-4ECB-9633-7338D372A3FB}" type="presParOf" srcId="{B437D3F8-0E59-4A5F-A3AE-8ABDD54374A1}" destId="{073CD5C7-B36B-43AB-9092-727970800FC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C8618-1A02-4948-8C5C-31AC337BF469}">
      <dsp:nvSpPr>
        <dsp:cNvPr id="0" name=""/>
        <dsp:cNvSpPr/>
      </dsp:nvSpPr>
      <dsp:spPr>
        <a:xfrm>
          <a:off x="4031607" y="704762"/>
          <a:ext cx="3333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435"/>
              </a:moveTo>
              <a:lnTo>
                <a:pt x="183769" y="46435"/>
              </a:lnTo>
              <a:lnTo>
                <a:pt x="183769" y="45720"/>
              </a:lnTo>
              <a:lnTo>
                <a:pt x="33333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89178" y="747985"/>
        <a:ext cx="18196" cy="4993"/>
      </dsp:txXfrm>
    </dsp:sp>
    <dsp:sp modelId="{3AB4A62B-4E8B-460B-9662-2DAF3E372DA3}">
      <dsp:nvSpPr>
        <dsp:cNvPr id="0" name=""/>
        <dsp:cNvSpPr/>
      </dsp:nvSpPr>
      <dsp:spPr>
        <a:xfrm>
          <a:off x="829398" y="54649"/>
          <a:ext cx="3204009" cy="1393098"/>
        </a:xfrm>
        <a:prstGeom prst="rect">
          <a:avLst/>
        </a:prstGeom>
        <a:solidFill>
          <a:srgbClr val="1068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91" tIns="111571" rIns="106291" bIns="111571" numCol="1" spcCol="1270" anchor="t" anchorCtr="0">
          <a:noAutofit/>
        </a:bodyPr>
        <a:lstStyle/>
        <a:p>
          <a:pPr marL="0" lvl="0" indent="0" algn="l" defTabSz="6223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1. Dezember	</a:t>
          </a:r>
          <a:b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Anmeldung in der eigenen Schule</a:t>
          </a:r>
        </a:p>
        <a:p>
          <a:pPr marL="0" lvl="0" indent="0" algn="l" defTabSz="6223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  <a:t>Beurteilung D, F, M, NMG: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92075" lvl="1" indent="-92075" algn="l" defTabSz="533400">
            <a:lnSpc>
              <a:spcPct val="12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fachliche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Leistungen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92075" lvl="1" indent="-92075" algn="l" defTabSz="533400">
            <a:lnSpc>
              <a:spcPct val="12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  <a:t>methodische und personale Kompetenzen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9398" y="54649"/>
        <a:ext cx="3204009" cy="1393098"/>
      </dsp:txXfrm>
    </dsp:sp>
    <dsp:sp modelId="{5FF480E0-5DE9-4006-A715-DDEAFF6417C6}">
      <dsp:nvSpPr>
        <dsp:cNvPr id="0" name=""/>
        <dsp:cNvSpPr/>
      </dsp:nvSpPr>
      <dsp:spPr>
        <a:xfrm>
          <a:off x="2435502" y="1445231"/>
          <a:ext cx="3563848" cy="306557"/>
        </a:xfrm>
        <a:custGeom>
          <a:avLst/>
          <a:gdLst/>
          <a:ahLst/>
          <a:cxnLst/>
          <a:rect l="0" t="0" r="0" b="0"/>
          <a:pathLst>
            <a:path>
              <a:moveTo>
                <a:pt x="3563848" y="0"/>
              </a:moveTo>
              <a:lnTo>
                <a:pt x="3563848" y="170378"/>
              </a:lnTo>
              <a:lnTo>
                <a:pt x="0" y="170378"/>
              </a:lnTo>
              <a:lnTo>
                <a:pt x="0" y="30655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4127933" y="1596013"/>
        <a:ext cx="178988" cy="4993"/>
      </dsp:txXfrm>
    </dsp:sp>
    <dsp:sp modelId="{80DADCC6-9DD3-4579-8765-38C8D0C4C4C9}">
      <dsp:nvSpPr>
        <dsp:cNvPr id="0" name=""/>
        <dsp:cNvSpPr/>
      </dsp:nvSpPr>
      <dsp:spPr>
        <a:xfrm>
          <a:off x="4397346" y="53933"/>
          <a:ext cx="3204009" cy="1393098"/>
        </a:xfrm>
        <a:prstGeom prst="rect">
          <a:avLst/>
        </a:prstGeom>
        <a:solidFill>
          <a:srgbClr val="1068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91" tIns="111571" rIns="106291" bIns="111571" numCol="1" spcCol="1270" anchor="t" anchorCtr="0">
          <a:noAutofit/>
        </a:bodyPr>
        <a:lstStyle/>
        <a:p>
          <a:pPr marL="0" lvl="0" indent="0" algn="l" defTabSz="6223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31. Januar	</a:t>
          </a:r>
          <a:b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Entscheid Schulleitung	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12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  <a:t>Bestätigung der Anmeldung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12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i="1" kern="1200" dirty="0" err="1">
              <a:latin typeface="Arial" panose="020B0604020202020204" pitchFamily="34" charset="0"/>
              <a:cs typeface="Arial" panose="020B0604020202020204" pitchFamily="34" charset="0"/>
            </a:rPr>
            <a:t>oder</a:t>
          </a:r>
          <a:endParaRPr lang="en-US" sz="12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12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  <a:t>Möglichkeit der Kontrollprüfung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7346" y="53933"/>
        <a:ext cx="3204009" cy="1393098"/>
      </dsp:txXfrm>
    </dsp:sp>
    <dsp:sp modelId="{BED2CDC4-29DD-47B9-9765-1169A3F07808}">
      <dsp:nvSpPr>
        <dsp:cNvPr id="0" name=""/>
        <dsp:cNvSpPr/>
      </dsp:nvSpPr>
      <dsp:spPr>
        <a:xfrm>
          <a:off x="4035707" y="2437394"/>
          <a:ext cx="3292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1719" y="45720"/>
              </a:lnTo>
              <a:lnTo>
                <a:pt x="181719" y="47672"/>
              </a:lnTo>
              <a:lnTo>
                <a:pt x="329239" y="4767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1331" y="2480617"/>
        <a:ext cx="17992" cy="4993"/>
      </dsp:txXfrm>
    </dsp:sp>
    <dsp:sp modelId="{E7939A70-09EE-487C-BFC6-01CC59361D5D}">
      <dsp:nvSpPr>
        <dsp:cNvPr id="0" name=""/>
        <dsp:cNvSpPr/>
      </dsp:nvSpPr>
      <dsp:spPr>
        <a:xfrm>
          <a:off x="833498" y="1784189"/>
          <a:ext cx="3204009" cy="1397849"/>
        </a:xfrm>
        <a:prstGeom prst="rect">
          <a:avLst/>
        </a:prstGeom>
        <a:solidFill>
          <a:srgbClr val="1068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91" tIns="216000" rIns="106291" bIns="111571" numCol="1" spcCol="1270" anchor="t" anchorCtr="0">
          <a:noAutofit/>
        </a:bodyPr>
        <a:lstStyle/>
        <a:p>
          <a:pPr marL="0" lvl="0" indent="0" algn="l" defTabSz="6223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15. Februar	</a:t>
          </a:r>
          <a:b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de-DE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  <a:t>Anmeldung zur Prüfung</a:t>
          </a:r>
          <a:b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3498" y="1784189"/>
        <a:ext cx="3204009" cy="1397849"/>
      </dsp:txXfrm>
    </dsp:sp>
    <dsp:sp modelId="{BCD15D4F-B48E-4314-87DC-0C387FF0C25D}">
      <dsp:nvSpPr>
        <dsp:cNvPr id="0" name=""/>
        <dsp:cNvSpPr/>
      </dsp:nvSpPr>
      <dsp:spPr>
        <a:xfrm>
          <a:off x="2432986" y="3182191"/>
          <a:ext cx="3566364" cy="301377"/>
        </a:xfrm>
        <a:custGeom>
          <a:avLst/>
          <a:gdLst/>
          <a:ahLst/>
          <a:cxnLst/>
          <a:rect l="0" t="0" r="0" b="0"/>
          <a:pathLst>
            <a:path>
              <a:moveTo>
                <a:pt x="3566364" y="0"/>
              </a:moveTo>
              <a:lnTo>
                <a:pt x="3566364" y="167788"/>
              </a:lnTo>
              <a:lnTo>
                <a:pt x="0" y="167788"/>
              </a:lnTo>
              <a:lnTo>
                <a:pt x="0" y="30137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26624" y="3330383"/>
        <a:ext cx="179089" cy="4993"/>
      </dsp:txXfrm>
    </dsp:sp>
    <dsp:sp modelId="{FD991BC1-DF46-4FED-9168-85489DD4FCF6}">
      <dsp:nvSpPr>
        <dsp:cNvPr id="0" name=""/>
        <dsp:cNvSpPr/>
      </dsp:nvSpPr>
      <dsp:spPr>
        <a:xfrm>
          <a:off x="4397346" y="1786141"/>
          <a:ext cx="3204009" cy="1397849"/>
        </a:xfrm>
        <a:prstGeom prst="rect">
          <a:avLst/>
        </a:prstGeom>
        <a:solidFill>
          <a:srgbClr val="1068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91" tIns="0" rIns="106291" bIns="111571" numCol="1" spcCol="1270" anchor="t" anchorCtr="0">
          <a:noAutofit/>
        </a:bodyPr>
        <a:lstStyle/>
        <a:p>
          <a:pPr marL="0" lvl="0" indent="0" algn="l" defTabSz="5334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endParaRPr lang="de-DE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334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Anfang März</a:t>
          </a:r>
          <a:b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b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  <a:t>Prüfung in Deutsch, Französisch, Mathematik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7346" y="1786141"/>
        <a:ext cx="3204009" cy="1397849"/>
      </dsp:txXfrm>
    </dsp:sp>
    <dsp:sp modelId="{5B333F30-ED8A-4AF3-B8CA-68A1900D36C8}">
      <dsp:nvSpPr>
        <dsp:cNvPr id="0" name=""/>
        <dsp:cNvSpPr/>
      </dsp:nvSpPr>
      <dsp:spPr>
        <a:xfrm>
          <a:off x="4033191" y="4171561"/>
          <a:ext cx="3317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175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010" y="4214784"/>
        <a:ext cx="18117" cy="4993"/>
      </dsp:txXfrm>
    </dsp:sp>
    <dsp:sp modelId="{3F47ABB0-7580-441F-AA6D-CA1AFD45DA76}">
      <dsp:nvSpPr>
        <dsp:cNvPr id="0" name=""/>
        <dsp:cNvSpPr/>
      </dsp:nvSpPr>
      <dsp:spPr>
        <a:xfrm>
          <a:off x="830982" y="3515968"/>
          <a:ext cx="3204009" cy="1402625"/>
        </a:xfrm>
        <a:prstGeom prst="rect">
          <a:avLst/>
        </a:prstGeom>
        <a:solidFill>
          <a:srgbClr val="1068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91" tIns="216000" rIns="106291" bIns="111571" numCol="1" spcCol="1270" anchor="t" anchorCtr="0">
          <a:noAutofit/>
        </a:bodyPr>
        <a:lstStyle/>
        <a:p>
          <a:pPr marL="0" lvl="0" indent="0" algn="l" defTabSz="6223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Mitte März</a:t>
          </a:r>
          <a:b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de-DE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  <a:t>Aufnahme oder Abweisung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0982" y="3515968"/>
        <a:ext cx="3204009" cy="1402625"/>
      </dsp:txXfrm>
    </dsp:sp>
    <dsp:sp modelId="{073CD5C7-B36B-43AB-9092-727970800FC8}">
      <dsp:nvSpPr>
        <dsp:cNvPr id="0" name=""/>
        <dsp:cNvSpPr/>
      </dsp:nvSpPr>
      <dsp:spPr>
        <a:xfrm>
          <a:off x="4397346" y="3515968"/>
          <a:ext cx="3204009" cy="1402625"/>
        </a:xfrm>
        <a:prstGeom prst="rect">
          <a:avLst/>
        </a:prstGeom>
        <a:solidFill>
          <a:srgbClr val="1068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91" tIns="216000" rIns="106291" bIns="111571" numCol="1" spcCol="1270" anchor="t" anchorCtr="0">
          <a:noAutofit/>
        </a:bodyPr>
        <a:lstStyle/>
        <a:p>
          <a:pPr marL="0" lvl="0" indent="0" algn="l" defTabSz="6223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Mitte August	</a:t>
          </a:r>
        </a:p>
        <a:p>
          <a:pPr marL="0" lvl="0" indent="0" algn="l" defTabSz="6223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endParaRPr lang="de-DE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  <a:t>Beginn Gymnasium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7346" y="3515968"/>
        <a:ext cx="3204009" cy="1402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80DB7D5-B23C-0AD8-4A88-F82CA896DC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4EEC24-30E0-C3CF-CEF4-D9F118C417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14223-17DA-45E2-8C62-8D45B52D346D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46CFA5-0A2E-6A79-BBFD-B0556E714E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B4DB34-B464-9D05-8FF1-4B330CE1AB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C08F4-378B-44D3-B99E-8EC3585DFC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291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9DEA4-7A1A-4A66-8CA6-38D0307A051E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B2E28-AE86-44E4-B67A-896C3747C7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073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B2E28-AE86-44E4-B67A-896C3747C755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607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B2E28-AE86-44E4-B67A-896C3747C755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912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E784F-1B94-3F79-C76E-9180BA226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1DE0E62-EF13-CF36-4F5E-C2EB19B67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5A97E8-C638-A92A-0719-82F9BC14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605-BF63-4971-8EEB-3196E03E30E9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F40945-436E-1BF1-F2AB-5BC5B80CD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51B44B-AD82-0DC1-B02A-1365A0442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6E8-2EF2-4988-B1BE-9E29D9DA83F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3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308CD-4526-F6F3-8B52-404502D9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5BE0E6-12AD-27EB-0033-CC5B8469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605-BF63-4971-8EEB-3196E03E30E9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2E9D6C-963F-6AD5-0B90-803A88B3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19CCCC-01C2-9EA2-1AE3-894C4BCF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6E8-2EF2-4988-B1BE-9E29D9DA83F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800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27462-3980-E069-0C78-310F108D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87B41D5-4963-E4EE-DBC3-7A2A43753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1BEF07-134A-4FBF-799C-452FD38F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605-BF63-4971-8EEB-3196E03E30E9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ECCE91-2BAE-A7D9-F5EF-4B3757647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963004-A26F-B453-515F-EF5D5F55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6E8-2EF2-4988-B1BE-9E29D9DA83F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58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2041781-6875-1A9C-FF13-183B55CA9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9F5CEAF-59EB-3553-8389-23AA5D937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4B6BAF-C1F9-2885-14A6-310BB12B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605-BF63-4971-8EEB-3196E03E30E9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2543C1-6BF6-B1C0-69CE-8F612C0B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57DFC7-B82D-E106-C9F4-B0BBD689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6E8-2EF2-4988-B1BE-9E29D9DA83F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57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5B8BA-0848-9F34-A5CD-1451D14E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95FEA7-ED10-A8F9-2DD4-BEF0B9AE8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C873B3-CD2F-D336-4FFE-8E4D3576D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605-BF63-4971-8EEB-3196E03E30E9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F97596-01AE-1ED5-FF79-7334156B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9C63FC-0D38-B608-21B0-EC7AFCAA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6E8-2EF2-4988-B1BE-9E29D9DA83F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81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6B998-D79C-D79A-9678-CE919D28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FF2598-26C6-9B86-0770-90E1918D2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0ED3F4-E718-6D90-20B5-4019DC3BC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605-BF63-4971-8EEB-3196E03E30E9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EDB637-92F0-01F7-7365-E1AD4D48E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1CD743-FE7A-29B3-1E11-123D215D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6E8-2EF2-4988-B1BE-9E29D9DA83F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50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D50B1-55B3-63B7-6CA1-CFBB7582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A982BF-9F54-DF25-D4F7-45D79C9AC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40BA6C-CF91-9E18-F231-742277159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927698-BDDB-47B7-DC38-396FD95A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605-BF63-4971-8EEB-3196E03E30E9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A96CB8-CDF0-EA80-6AB3-933521C6F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018211-1C58-8831-3270-34D83B04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6E8-2EF2-4988-B1BE-9E29D9DA83F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45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36278-A584-CC02-0C15-1A68A9C3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6D3D60-4DBC-E0A9-6755-3EEC43C02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4C472B-28F7-E2C5-55D5-5476BA209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66EA0B-03A3-342B-92FB-B2512CC56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714F891-ACA3-A863-9239-FB82839D3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0D3D41-8866-9212-6B2F-9FD1AE5C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605-BF63-4971-8EEB-3196E03E30E9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5F06A91-5515-A500-4239-46E5F074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F20AEB5-7EE5-5E75-E591-597BC73D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6E8-2EF2-4988-B1BE-9E29D9DA83F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69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C94BC-366E-DFBB-98C9-9C7930E5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5D1BA1-0A6E-D9DF-3E3D-6D988222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605-BF63-4971-8EEB-3196E03E30E9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08F547-5C17-94A3-88DC-6B5E1F560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B44858-E393-4D1F-2A38-88E87C2C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6E8-2EF2-4988-B1BE-9E29D9DA83F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47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FACF01-F277-4652-4D68-DA3C01A7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605-BF63-4971-8EEB-3196E03E30E9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C2A6B36-9FB9-C2CD-3974-497683DC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2A5AA0-EC6D-DC74-E771-D97B6D13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6E8-2EF2-4988-B1BE-9E29D9DA83F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50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6AAD-818C-2E44-5BFE-0A82DCF0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6ECF58-2F4E-2B45-C8F4-53B3CE007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22B9C5-B2A0-05B3-02ED-E0700B33D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619B56-BF85-BA4B-0DFB-2C6343F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605-BF63-4971-8EEB-3196E03E30E9}" type="datetimeFigureOut">
              <a:rPr lang="de-CH" smtClean="0"/>
              <a:t>13.09.2023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5D4BA4-BF2E-9147-E045-1F76F6FB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E95540-06C4-5FB8-E7FE-A3A4F3DF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6E8-2EF2-4988-B1BE-9E29D9DA83F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37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AA428-96FA-7218-C9B7-00FB7CBD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37845"/>
            <a:ext cx="3932237" cy="12602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D0B5CE1-B47A-2887-67A7-8CC680FD4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023E43-E157-0C26-5A46-7278260FE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8646"/>
            <a:ext cx="3932237" cy="36103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5FD7EA-60A5-D9F6-071A-FEEAEBDB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605-BF63-4971-8EEB-3196E03E30E9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EB1499-6C50-770B-5515-A4113AA9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24F0FC-BC36-E069-839E-24DE5A88C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6E8-2EF2-4988-B1BE-9E29D9DA83F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1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78BD016-60DC-B371-D033-7957691B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1E09D5-0531-7B50-BCB9-C8E98ADC3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43E338-2F3D-816A-EE80-F5FAC6918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9605-BF63-4971-8EEB-3196E03E30E9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B5735F-B3A0-0D93-AE19-D2FB919FC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DF999B-B14C-335A-0411-98F73AF17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966E8-2EF2-4988-B1BE-9E29D9DA83F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687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FA37D9B-9D17-C270-7785-5B0CD5B1FFD4}"/>
              </a:ext>
            </a:extLst>
          </p:cNvPr>
          <p:cNvSpPr/>
          <p:nvPr/>
        </p:nvSpPr>
        <p:spPr>
          <a:xfrm>
            <a:off x="3048" y="-4208"/>
            <a:ext cx="12188952" cy="6858000"/>
          </a:xfrm>
          <a:prstGeom prst="rect">
            <a:avLst/>
          </a:prstGeom>
          <a:solidFill>
            <a:srgbClr val="E8F5F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E8F5FD"/>
              </a:solidFill>
              <a:highlight>
                <a:srgbClr val="E8F5FD"/>
              </a:highlight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F6ADF54-0DAD-E35E-6093-23CBB906D146}"/>
              </a:ext>
            </a:extLst>
          </p:cNvPr>
          <p:cNvSpPr txBox="1">
            <a:spLocks/>
          </p:cNvSpPr>
          <p:nvPr/>
        </p:nvSpPr>
        <p:spPr>
          <a:xfrm>
            <a:off x="915337" y="2665647"/>
            <a:ext cx="10157947" cy="121301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 willkommen </a:t>
            </a:r>
          </a:p>
          <a:p>
            <a:pPr>
              <a:lnSpc>
                <a:spcPct val="100000"/>
              </a:lnSpc>
            </a:pPr>
            <a:r>
              <a:rPr lang="de-DE" sz="18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Informationsveranstaltung der Gymnasien in der Agglomeration Bern </a:t>
            </a:r>
            <a:endParaRPr lang="de-CH" sz="1800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7CF8FA-EF94-2FF9-8FCD-E5C563649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919" y="5103816"/>
            <a:ext cx="1367076" cy="1332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7F61ADE-5595-9C83-35FA-E77E987A94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t="34637" r="6355" b="12681"/>
          <a:stretch/>
        </p:blipFill>
        <p:spPr>
          <a:xfrm>
            <a:off x="2362938" y="5200842"/>
            <a:ext cx="1564730" cy="133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DB58297-CCC3-3428-4681-EB87532CBB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32558" r="6394" b="20957"/>
          <a:stretch/>
        </p:blipFill>
        <p:spPr>
          <a:xfrm>
            <a:off x="4286801" y="5260704"/>
            <a:ext cx="1796202" cy="133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911ECF8-9077-8A0D-9B1F-DF449F286B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t="31855" r="5658" b="13384"/>
          <a:stretch/>
        </p:blipFill>
        <p:spPr>
          <a:xfrm>
            <a:off x="6556667" y="5200842"/>
            <a:ext cx="1408701" cy="1332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C3A6CAE-7662-0A05-2193-60701E08D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2920" y="4888986"/>
            <a:ext cx="1776600" cy="1944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10D40BD-D309-4267-311C-F17309186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56989" y="5103163"/>
            <a:ext cx="1367076" cy="1332000"/>
          </a:xfrm>
          <a:prstGeom prst="rect">
            <a:avLst/>
          </a:prstGeom>
        </p:spPr>
      </p:pic>
      <p:pic>
        <p:nvPicPr>
          <p:cNvPr id="12" name="Grafik 11" descr="Ein Bild, das Text, Schrift, Screenshot, Schwarz enthält.">
            <a:extLst>
              <a:ext uri="{FF2B5EF4-FFF2-40B4-BE49-F238E27FC236}">
                <a16:creationId xmlns:a16="http://schemas.microsoft.com/office/drawing/2014/main" id="{63D2200E-526E-EE57-9D4A-3F0B5AEC1E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33" y="1127688"/>
            <a:ext cx="3579388" cy="83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81D427D-5B67-18C6-3CF3-13A7332C4677}"/>
              </a:ext>
            </a:extLst>
          </p:cNvPr>
          <p:cNvCxnSpPr>
            <a:cxnSpLocks/>
          </p:cNvCxnSpPr>
          <p:nvPr/>
        </p:nvCxnSpPr>
        <p:spPr>
          <a:xfrm>
            <a:off x="9690857" y="1245269"/>
            <a:ext cx="0" cy="4008375"/>
          </a:xfrm>
          <a:prstGeom prst="line">
            <a:avLst/>
          </a:prstGeom>
          <a:ln w="12700">
            <a:solidFill>
              <a:srgbClr val="10689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50BCC0D0-9251-FD4B-7837-7806DA76C79C}"/>
              </a:ext>
            </a:extLst>
          </p:cNvPr>
          <p:cNvCxnSpPr>
            <a:cxnSpLocks/>
          </p:cNvCxnSpPr>
          <p:nvPr/>
        </p:nvCxnSpPr>
        <p:spPr>
          <a:xfrm>
            <a:off x="7546976" y="1232058"/>
            <a:ext cx="0" cy="4021586"/>
          </a:xfrm>
          <a:prstGeom prst="line">
            <a:avLst/>
          </a:prstGeom>
          <a:ln w="12700">
            <a:solidFill>
              <a:srgbClr val="10689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FBEEF676-1C70-4AE6-D83B-5FA9019E7736}"/>
              </a:ext>
            </a:extLst>
          </p:cNvPr>
          <p:cNvCxnSpPr>
            <a:cxnSpLocks/>
          </p:cNvCxnSpPr>
          <p:nvPr/>
        </p:nvCxnSpPr>
        <p:spPr>
          <a:xfrm>
            <a:off x="5380788" y="1245269"/>
            <a:ext cx="0" cy="4008375"/>
          </a:xfrm>
          <a:prstGeom prst="line">
            <a:avLst/>
          </a:prstGeom>
          <a:ln w="12700">
            <a:solidFill>
              <a:srgbClr val="10689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FEAB3353-116A-3B63-B91B-771312710F30}"/>
              </a:ext>
            </a:extLst>
          </p:cNvPr>
          <p:cNvCxnSpPr>
            <a:cxnSpLocks/>
          </p:cNvCxnSpPr>
          <p:nvPr/>
        </p:nvCxnSpPr>
        <p:spPr>
          <a:xfrm>
            <a:off x="3228160" y="1244526"/>
            <a:ext cx="0" cy="4009118"/>
          </a:xfrm>
          <a:prstGeom prst="line">
            <a:avLst/>
          </a:prstGeom>
          <a:ln w="12700">
            <a:solidFill>
              <a:srgbClr val="10689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856FA2EF-8A3A-D8FF-F53A-890D3CDBF167}"/>
              </a:ext>
            </a:extLst>
          </p:cNvPr>
          <p:cNvSpPr/>
          <p:nvPr/>
        </p:nvSpPr>
        <p:spPr>
          <a:xfrm>
            <a:off x="1043997" y="2696398"/>
            <a:ext cx="8655245" cy="725605"/>
          </a:xfrm>
          <a:prstGeom prst="rect">
            <a:avLst/>
          </a:prstGeom>
          <a:solidFill>
            <a:srgbClr val="ACDFF6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7700639-2522-9DB9-9876-21E9E4773301}"/>
              </a:ext>
            </a:extLst>
          </p:cNvPr>
          <p:cNvSpPr/>
          <p:nvPr/>
        </p:nvSpPr>
        <p:spPr>
          <a:xfrm>
            <a:off x="5389100" y="3420172"/>
            <a:ext cx="4310145" cy="644752"/>
          </a:xfrm>
          <a:prstGeom prst="rect">
            <a:avLst/>
          </a:prstGeom>
          <a:solidFill>
            <a:srgbClr val="10689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9BBF60E-A9BE-6C98-BB27-133EF563A443}"/>
              </a:ext>
            </a:extLst>
          </p:cNvPr>
          <p:cNvSpPr/>
          <p:nvPr/>
        </p:nvSpPr>
        <p:spPr>
          <a:xfrm>
            <a:off x="1061091" y="1975200"/>
            <a:ext cx="8638154" cy="725605"/>
          </a:xfrm>
          <a:prstGeom prst="rect">
            <a:avLst/>
          </a:prstGeom>
          <a:solidFill>
            <a:srgbClr val="FF8F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9373850-79C2-9DA9-E6B2-D0828A7D1875}"/>
              </a:ext>
            </a:extLst>
          </p:cNvPr>
          <p:cNvSpPr txBox="1"/>
          <p:nvPr/>
        </p:nvSpPr>
        <p:spPr>
          <a:xfrm>
            <a:off x="4143105" y="2190366"/>
            <a:ext cx="190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Grundlagenfächer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0B92C49-6E26-00B5-BA7A-D6A91BF9A568}"/>
              </a:ext>
            </a:extLst>
          </p:cNvPr>
          <p:cNvSpPr txBox="1"/>
          <p:nvPr/>
        </p:nvSpPr>
        <p:spPr>
          <a:xfrm>
            <a:off x="6667212" y="3606604"/>
            <a:ext cx="1869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Ergänzungsfach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CA661E93-38B0-9D9C-F902-F8869D34D769}"/>
              </a:ext>
            </a:extLst>
          </p:cNvPr>
          <p:cNvSpPr/>
          <p:nvPr/>
        </p:nvSpPr>
        <p:spPr>
          <a:xfrm>
            <a:off x="7542092" y="4064924"/>
            <a:ext cx="2148764" cy="635924"/>
          </a:xfrm>
          <a:prstGeom prst="rect">
            <a:avLst/>
          </a:prstGeom>
          <a:solidFill>
            <a:srgbClr val="10689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3CBD7FA8-C31D-1B6E-BA4A-A6ECF79D258F}"/>
              </a:ext>
            </a:extLst>
          </p:cNvPr>
          <p:cNvSpPr txBox="1"/>
          <p:nvPr/>
        </p:nvSpPr>
        <p:spPr>
          <a:xfrm>
            <a:off x="7744395" y="4230421"/>
            <a:ext cx="132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Maturaarbeit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749C56C-535C-48EF-55C9-010E7CFA76F3}"/>
              </a:ext>
            </a:extLst>
          </p:cNvPr>
          <p:cNvSpPr txBox="1"/>
          <p:nvPr/>
        </p:nvSpPr>
        <p:spPr>
          <a:xfrm>
            <a:off x="1030755" y="1245269"/>
            <a:ext cx="146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Schuljahr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C4657754-C5AA-750E-AB95-1C7AB30D8071}"/>
              </a:ext>
            </a:extLst>
          </p:cNvPr>
          <p:cNvSpPr txBox="1"/>
          <p:nvPr/>
        </p:nvSpPr>
        <p:spPr>
          <a:xfrm>
            <a:off x="5431010" y="1236070"/>
            <a:ext cx="194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Schuljahr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8F070DC0-47DA-E914-65D9-65D6292ACC95}"/>
              </a:ext>
            </a:extLst>
          </p:cNvPr>
          <p:cNvSpPr txBox="1"/>
          <p:nvPr/>
        </p:nvSpPr>
        <p:spPr>
          <a:xfrm>
            <a:off x="3232316" y="1232058"/>
            <a:ext cx="165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Schuljahr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C89DC725-4574-B904-6AD5-7A20D4F6AE25}"/>
              </a:ext>
            </a:extLst>
          </p:cNvPr>
          <p:cNvSpPr txBox="1"/>
          <p:nvPr/>
        </p:nvSpPr>
        <p:spPr>
          <a:xfrm>
            <a:off x="7546976" y="1213754"/>
            <a:ext cx="156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Schuljahr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4389788-DC35-92F7-F5E2-FB527FBB1374}"/>
              </a:ext>
            </a:extLst>
          </p:cNvPr>
          <p:cNvSpPr txBox="1"/>
          <p:nvPr/>
        </p:nvSpPr>
        <p:spPr>
          <a:xfrm>
            <a:off x="1040394" y="1549838"/>
            <a:ext cx="1188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 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04C65A7-45AB-1D9B-D7B9-501B4ED61ABA}"/>
              </a:ext>
            </a:extLst>
          </p:cNvPr>
          <p:cNvSpPr txBox="1"/>
          <p:nvPr/>
        </p:nvSpPr>
        <p:spPr>
          <a:xfrm>
            <a:off x="4177938" y="2906600"/>
            <a:ext cx="174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Schwerpunktfach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B00E0F5-CD98-53B4-3D62-C24A98E33FBE}"/>
              </a:ext>
            </a:extLst>
          </p:cNvPr>
          <p:cNvSpPr txBox="1"/>
          <p:nvPr/>
        </p:nvSpPr>
        <p:spPr>
          <a:xfrm>
            <a:off x="3260723" y="1533061"/>
            <a:ext cx="1188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 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D1935B8-E71C-E0AF-DCAF-FA070DDB42E1}"/>
              </a:ext>
            </a:extLst>
          </p:cNvPr>
          <p:cNvSpPr txBox="1"/>
          <p:nvPr/>
        </p:nvSpPr>
        <p:spPr>
          <a:xfrm>
            <a:off x="5462634" y="1514605"/>
            <a:ext cx="1188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 3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BD15E07-D209-4A9A-7085-EBA9A5C5E0C9}"/>
              </a:ext>
            </a:extLst>
          </p:cNvPr>
          <p:cNvSpPr txBox="1"/>
          <p:nvPr/>
        </p:nvSpPr>
        <p:spPr>
          <a:xfrm>
            <a:off x="7569530" y="1506608"/>
            <a:ext cx="1188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 4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F93C3105-39E1-B81C-864F-4BCE036ECC8F}"/>
              </a:ext>
            </a:extLst>
          </p:cNvPr>
          <p:cNvCxnSpPr>
            <a:cxnSpLocks/>
          </p:cNvCxnSpPr>
          <p:nvPr/>
        </p:nvCxnSpPr>
        <p:spPr>
          <a:xfrm flipH="1">
            <a:off x="1040987" y="1263331"/>
            <a:ext cx="20697" cy="4044831"/>
          </a:xfrm>
          <a:prstGeom prst="line">
            <a:avLst/>
          </a:prstGeom>
          <a:ln w="12700">
            <a:solidFill>
              <a:srgbClr val="10689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9" name="Titel 1">
            <a:extLst>
              <a:ext uri="{FF2B5EF4-FFF2-40B4-BE49-F238E27FC236}">
                <a16:creationId xmlns:a16="http://schemas.microsoft.com/office/drawing/2014/main" id="{7BCE9220-610E-6CC5-F2B6-38D8C1C398C6}"/>
              </a:ext>
            </a:extLst>
          </p:cNvPr>
          <p:cNvSpPr txBox="1">
            <a:spLocks/>
          </p:cNvSpPr>
          <p:nvPr/>
        </p:nvSpPr>
        <p:spPr>
          <a:xfrm>
            <a:off x="914071" y="5513957"/>
            <a:ext cx="3756813" cy="69363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Maturnoten.</a:t>
            </a:r>
            <a:endParaRPr lang="de-CH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 descr="Ein Bild, das Text, Schrift, Screenshot, Schwarz enthält.">
            <a:extLst>
              <a:ext uri="{FF2B5EF4-FFF2-40B4-BE49-F238E27FC236}">
                <a16:creationId xmlns:a16="http://schemas.microsoft.com/office/drawing/2014/main" id="{854110DF-F790-7113-D115-A0A803DF0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04A80722-2E7E-3F98-476A-999FB54FA227}"/>
              </a:ext>
            </a:extLst>
          </p:cNvPr>
          <p:cNvSpPr/>
          <p:nvPr/>
        </p:nvSpPr>
        <p:spPr>
          <a:xfrm>
            <a:off x="3048" y="-60644"/>
            <a:ext cx="12188952" cy="6918643"/>
          </a:xfrm>
          <a:prstGeom prst="rect">
            <a:avLst/>
          </a:prstGeom>
          <a:solidFill>
            <a:srgbClr val="E8F5F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E8F5FD"/>
              </a:solidFill>
              <a:highlight>
                <a:srgbClr val="E8F5FD"/>
              </a:highlight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3F7F2E-2296-3383-53A5-D47115BE0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32558" r="6394" b="20957"/>
          <a:stretch/>
        </p:blipFill>
        <p:spPr>
          <a:xfrm>
            <a:off x="3102842" y="92249"/>
            <a:ext cx="9078178" cy="6732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3BF7CD8-B322-4243-3CDF-AF025D17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79" y="1989197"/>
            <a:ext cx="4451153" cy="1588016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 </a:t>
            </a:r>
            <a:b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Entscheidung.</a:t>
            </a:r>
            <a:endParaRPr lang="de-CH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 descr="Ein Bild, das Text, Schrift, Screenshot, Schwarz enthält.">
            <a:extLst>
              <a:ext uri="{FF2B5EF4-FFF2-40B4-BE49-F238E27FC236}">
                <a16:creationId xmlns:a16="http://schemas.microsoft.com/office/drawing/2014/main" id="{85642182-D7E4-A073-6AD2-7509D01F6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D636AD4-B21E-CD4C-006B-DB36B3D3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79" y="1981049"/>
            <a:ext cx="3024163" cy="20619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 dirty="0" err="1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Kennst</a:t>
            </a:r>
            <a: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dich?</a:t>
            </a:r>
            <a:endParaRPr lang="en-US" sz="4000" kern="1200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CCDA1A6-B88F-1A9D-EAB9-11D26E422E5E}"/>
              </a:ext>
            </a:extLst>
          </p:cNvPr>
          <p:cNvCxnSpPr>
            <a:cxnSpLocks/>
          </p:cNvCxnSpPr>
          <p:nvPr/>
        </p:nvCxnSpPr>
        <p:spPr>
          <a:xfrm>
            <a:off x="5379855" y="1331221"/>
            <a:ext cx="0" cy="4644000"/>
          </a:xfrm>
          <a:prstGeom prst="line">
            <a:avLst/>
          </a:prstGeom>
          <a:ln w="12700">
            <a:solidFill>
              <a:srgbClr val="10689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14567407-1EF3-CCB1-D47D-2046ACC39D41}"/>
              </a:ext>
            </a:extLst>
          </p:cNvPr>
          <p:cNvSpPr txBox="1"/>
          <p:nvPr/>
        </p:nvSpPr>
        <p:spPr>
          <a:xfrm>
            <a:off x="5999806" y="1992819"/>
            <a:ext cx="4572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Wer bin ich?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interessiert mich?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Was kann ich gut?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mache ich gern?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Wo will ich hin?</a:t>
            </a:r>
          </a:p>
          <a:p>
            <a:endParaRPr lang="de-CH" dirty="0"/>
          </a:p>
        </p:txBody>
      </p:sp>
      <p:pic>
        <p:nvPicPr>
          <p:cNvPr id="2" name="Grafik 1" descr="Ein Bild, das Text, Schrift, Screenshot, Schwarz enthält.">
            <a:extLst>
              <a:ext uri="{FF2B5EF4-FFF2-40B4-BE49-F238E27FC236}">
                <a16:creationId xmlns:a16="http://schemas.microsoft.com/office/drawing/2014/main" id="{E0E716ED-88A2-97EB-D2A5-024995B9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4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07F676-8B1E-4B0B-A556-24BF18EF9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279" y="1981049"/>
            <a:ext cx="3213383" cy="1850356"/>
          </a:xfrm>
          <a:noFill/>
        </p:spPr>
        <p:txBody>
          <a:bodyPr anchor="t">
            <a:normAutofit fontScale="90000"/>
          </a:bodyPr>
          <a:lstStyle/>
          <a:p>
            <a:pPr algn="l"/>
            <a:r>
              <a:rPr lang="de-DE" sz="4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br>
              <a:rPr lang="de-DE" sz="4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Grundlagen-</a:t>
            </a:r>
            <a:br>
              <a:rPr lang="de-DE" sz="4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400" dirty="0" err="1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fächer</a:t>
            </a:r>
            <a:r>
              <a:rPr lang="de-DE" sz="4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CH" sz="4400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3F6B4FF-345C-DC73-24B0-586ACA1505CC}"/>
              </a:ext>
            </a:extLst>
          </p:cNvPr>
          <p:cNvSpPr txBox="1"/>
          <p:nvPr/>
        </p:nvSpPr>
        <p:spPr>
          <a:xfrm>
            <a:off x="6005283" y="1331222"/>
            <a:ext cx="5214461" cy="4690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Französisch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Englisch </a:t>
            </a:r>
            <a:r>
              <a:rPr lang="de-DE" dirty="0">
                <a:solidFill>
                  <a:srgbClr val="D4442C"/>
                </a:solidFill>
                <a:latin typeface="Arial" charset="0"/>
                <a:cs typeface="Arial" charset="0"/>
              </a:rPr>
              <a:t>oder</a:t>
            </a: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 Italienisch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de-DE" sz="1800" dirty="0">
                <a:solidFill>
                  <a:srgbClr val="D4442C"/>
                </a:solidFill>
                <a:latin typeface="Arial" charset="0"/>
                <a:cs typeface="Arial" charset="0"/>
              </a:rPr>
              <a:t>oder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Latein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Mathematik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Biologie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Chemie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Physik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Geschichte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Geografie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Bildnerisches Gestalten </a:t>
            </a:r>
            <a:r>
              <a:rPr lang="de-DE" sz="1800" dirty="0">
                <a:solidFill>
                  <a:srgbClr val="D4442C"/>
                </a:solidFill>
                <a:latin typeface="Arial" charset="0"/>
                <a:cs typeface="Arial" charset="0"/>
              </a:rPr>
              <a:t>oder </a:t>
            </a: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Musik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Einführung in Wirtschaft und Recht (GYM2)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Informatik (GYM1 und GYM2)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D1FF950C-FB53-FE20-8FBC-1262666A75FB}"/>
              </a:ext>
            </a:extLst>
          </p:cNvPr>
          <p:cNvCxnSpPr>
            <a:cxnSpLocks/>
          </p:cNvCxnSpPr>
          <p:nvPr/>
        </p:nvCxnSpPr>
        <p:spPr>
          <a:xfrm>
            <a:off x="5379855" y="1331221"/>
            <a:ext cx="0" cy="4644000"/>
          </a:xfrm>
          <a:prstGeom prst="line">
            <a:avLst/>
          </a:prstGeom>
          <a:ln w="12700">
            <a:solidFill>
              <a:srgbClr val="10689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Grafik 3" descr="Ein Bild, das Text, Schrift, Screenshot, Schwarz enthält.">
            <a:extLst>
              <a:ext uri="{FF2B5EF4-FFF2-40B4-BE49-F238E27FC236}">
                <a16:creationId xmlns:a16="http://schemas.microsoft.com/office/drawing/2014/main" id="{75E5D0D5-FA43-F8EE-73A9-E3C35E367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7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163876F-79F8-B7FC-A167-ACCC5C38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79" y="1981049"/>
            <a:ext cx="3536151" cy="1791645"/>
          </a:xfrm>
        </p:spPr>
        <p:txBody>
          <a:bodyPr anchor="t">
            <a:normAutofit fontScale="90000"/>
          </a:bodyPr>
          <a:lstStyle/>
          <a:p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b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Schwerpunkt-</a:t>
            </a:r>
            <a:b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fächer</a:t>
            </a: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CH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D06C7E3-E0B8-9001-7542-0D1A98398B52}"/>
              </a:ext>
            </a:extLst>
          </p:cNvPr>
          <p:cNvSpPr txBox="1"/>
          <p:nvPr/>
        </p:nvSpPr>
        <p:spPr>
          <a:xfrm>
            <a:off x="6005660" y="1332007"/>
            <a:ext cx="548005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Latein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Griechisch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Italienisch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Englisch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Spanisch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Russisch (nur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Gym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Kirchenfeld und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Gym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Thun)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Physik und Anwendungen der Mathematik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Biologie und Chemie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Wirtschaft und Recht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Philosophie / Pädagogik / Psychologie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Bildnerisches Gestalten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Musik</a:t>
            </a:r>
          </a:p>
          <a:p>
            <a:endParaRPr lang="de-CH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8D74956D-326D-E9AF-F179-9A72A23D5CB1}"/>
              </a:ext>
            </a:extLst>
          </p:cNvPr>
          <p:cNvCxnSpPr>
            <a:cxnSpLocks/>
          </p:cNvCxnSpPr>
          <p:nvPr/>
        </p:nvCxnSpPr>
        <p:spPr>
          <a:xfrm>
            <a:off x="5379855" y="1331221"/>
            <a:ext cx="0" cy="4644000"/>
          </a:xfrm>
          <a:prstGeom prst="line">
            <a:avLst/>
          </a:prstGeom>
          <a:ln w="12700">
            <a:solidFill>
              <a:srgbClr val="10689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Grafik 1" descr="Ein Bild, das Text, Schrift, Screenshot, Schwarz enthält.">
            <a:extLst>
              <a:ext uri="{FF2B5EF4-FFF2-40B4-BE49-F238E27FC236}">
                <a16:creationId xmlns:a16="http://schemas.microsoft.com/office/drawing/2014/main" id="{17BA6AD2-D770-335E-CF4A-DD9D19F6A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3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163876F-79F8-B7FC-A167-ACCC5C38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79" y="1981050"/>
            <a:ext cx="3536151" cy="1339116"/>
          </a:xfrm>
        </p:spPr>
        <p:txBody>
          <a:bodyPr anchor="t">
            <a:normAutofit/>
          </a:bodyPr>
          <a:lstStyle/>
          <a:p>
            <a:r>
              <a:rPr lang="de-DE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Erlaubt und verboten.</a:t>
            </a:r>
            <a:endParaRPr lang="de-CH" sz="4000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D06C7E3-E0B8-9001-7542-0D1A98398B52}"/>
              </a:ext>
            </a:extLst>
          </p:cNvPr>
          <p:cNvSpPr txBox="1"/>
          <p:nvPr/>
        </p:nvSpPr>
        <p:spPr>
          <a:xfrm>
            <a:off x="6109834" y="2601802"/>
            <a:ext cx="5464848" cy="803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Erlaubt: 2x das gleiche Kunstfach, z.B.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Musik im Grundlagen- und im Schwerpunktfach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5599AE1-16DD-C131-B5FC-40A7FDC1954B}"/>
              </a:ext>
            </a:extLst>
          </p:cNvPr>
          <p:cNvSpPr txBox="1"/>
          <p:nvPr/>
        </p:nvSpPr>
        <p:spPr>
          <a:xfrm>
            <a:off x="6109834" y="3579821"/>
            <a:ext cx="5464848" cy="803553"/>
          </a:xfrm>
          <a:prstGeom prst="rect">
            <a:avLst/>
          </a:prstGeom>
          <a:solidFill>
            <a:srgbClr val="FF8F8F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Verboten: 2x die gleiche Sprache, z.B.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Englisch im Grundlagen- und im Schwerpunktfach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CB827E9-CA37-6118-BB55-DA42A0F62EB1}"/>
              </a:ext>
            </a:extLst>
          </p:cNvPr>
          <p:cNvSpPr txBox="1"/>
          <p:nvPr/>
        </p:nvSpPr>
        <p:spPr>
          <a:xfrm>
            <a:off x="6005659" y="1452475"/>
            <a:ext cx="5569024" cy="80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Grundlagenfach und Schwerpunktfach: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Erlaubte und verbotene Kombinationen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72B1865-3108-5EB3-A732-B2AD214D299E}"/>
              </a:ext>
            </a:extLst>
          </p:cNvPr>
          <p:cNvCxnSpPr>
            <a:cxnSpLocks/>
          </p:cNvCxnSpPr>
          <p:nvPr/>
        </p:nvCxnSpPr>
        <p:spPr>
          <a:xfrm>
            <a:off x="5379855" y="1331221"/>
            <a:ext cx="0" cy="4644000"/>
          </a:xfrm>
          <a:prstGeom prst="line">
            <a:avLst/>
          </a:prstGeom>
          <a:ln w="12700">
            <a:solidFill>
              <a:srgbClr val="10689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Grafik 1" descr="Ein Bild, das Text, Schrift, Screenshot, Schwarz enthält.">
            <a:extLst>
              <a:ext uri="{FF2B5EF4-FFF2-40B4-BE49-F238E27FC236}">
                <a16:creationId xmlns:a16="http://schemas.microsoft.com/office/drawing/2014/main" id="{33F05E3F-E782-8356-0AAA-2B0F0ED5D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D4E675B2-11C7-6359-D2D3-6C92AF69151B}"/>
              </a:ext>
            </a:extLst>
          </p:cNvPr>
          <p:cNvSpPr txBox="1"/>
          <p:nvPr/>
        </p:nvSpPr>
        <p:spPr>
          <a:xfrm>
            <a:off x="6032363" y="1322903"/>
            <a:ext cx="3949148" cy="471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Biologie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Chemie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Physik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Anwendungen der Mathematik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Informatik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Geschichte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Geografie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Wirtschaft und Recht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Philosophie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Religionslehre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Pädagogik / Psychologie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Bildnerisches Gestalten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Musik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CAA771D-A17C-BE2A-E643-2D21834F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79" y="1981049"/>
            <a:ext cx="3536151" cy="222921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b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Ergänzungs-</a:t>
            </a:r>
            <a:b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fächer</a:t>
            </a: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CH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A622F5A-4D1F-1DFD-18E5-3CB1C1ECEE09}"/>
              </a:ext>
            </a:extLst>
          </p:cNvPr>
          <p:cNvCxnSpPr>
            <a:cxnSpLocks/>
          </p:cNvCxnSpPr>
          <p:nvPr/>
        </p:nvCxnSpPr>
        <p:spPr>
          <a:xfrm>
            <a:off x="5379855" y="1331221"/>
            <a:ext cx="0" cy="4644000"/>
          </a:xfrm>
          <a:prstGeom prst="line">
            <a:avLst/>
          </a:prstGeom>
          <a:ln w="12700">
            <a:solidFill>
              <a:srgbClr val="10689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Grafik 1" descr="Ein Bild, das Text, Schrift, Screenshot, Schwarz enthält.">
            <a:extLst>
              <a:ext uri="{FF2B5EF4-FFF2-40B4-BE49-F238E27FC236}">
                <a16:creationId xmlns:a16="http://schemas.microsoft.com/office/drawing/2014/main" id="{1C67AB86-6BC1-2600-B210-A309CFC2B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163876F-79F8-B7FC-A167-ACCC5C38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79" y="1981050"/>
            <a:ext cx="3536151" cy="1339116"/>
          </a:xfrm>
          <a:ln>
            <a:noFill/>
          </a:ln>
        </p:spPr>
        <p:txBody>
          <a:bodyPr anchor="t">
            <a:normAutofit/>
          </a:bodyPr>
          <a:lstStyle/>
          <a:p>
            <a:r>
              <a:rPr lang="de-DE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Erlaubt und verboten.</a:t>
            </a:r>
            <a:endParaRPr lang="de-CH" sz="4000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D06C7E3-E0B8-9001-7542-0D1A98398B52}"/>
              </a:ext>
            </a:extLst>
          </p:cNvPr>
          <p:cNvSpPr txBox="1"/>
          <p:nvPr/>
        </p:nvSpPr>
        <p:spPr>
          <a:xfrm>
            <a:off x="6109833" y="2601802"/>
            <a:ext cx="5464850" cy="3942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Erlaubt: verschiedene Fächer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5599AE1-16DD-C131-B5FC-40A7FDC1954B}"/>
              </a:ext>
            </a:extLst>
          </p:cNvPr>
          <p:cNvSpPr txBox="1"/>
          <p:nvPr/>
        </p:nvSpPr>
        <p:spPr>
          <a:xfrm>
            <a:off x="6109833" y="3151557"/>
            <a:ext cx="5464849" cy="394210"/>
          </a:xfrm>
          <a:prstGeom prst="rect">
            <a:avLst/>
          </a:prstGeom>
          <a:solidFill>
            <a:srgbClr val="FF8F8F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Verboten: gleiche Fächer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CB827E9-CA37-6118-BB55-DA42A0F62EB1}"/>
              </a:ext>
            </a:extLst>
          </p:cNvPr>
          <p:cNvSpPr txBox="1"/>
          <p:nvPr/>
        </p:nvSpPr>
        <p:spPr>
          <a:xfrm>
            <a:off x="6005659" y="1452475"/>
            <a:ext cx="5569024" cy="80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Schwerpunktfach und Ergänzungsfach: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Erlaubte und verbotene Kombinationen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47DE7B-3E6E-B207-6236-DA19D5D6BC2F}"/>
              </a:ext>
            </a:extLst>
          </p:cNvPr>
          <p:cNvSpPr txBox="1"/>
          <p:nvPr/>
        </p:nvSpPr>
        <p:spPr>
          <a:xfrm>
            <a:off x="6109833" y="3710721"/>
            <a:ext cx="5464849" cy="2031582"/>
          </a:xfrm>
          <a:prstGeom prst="rect">
            <a:avLst/>
          </a:prstGeom>
          <a:solidFill>
            <a:srgbClr val="FF8F8F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chwerpunktfach BG und Musik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Verboten sind: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Ergänzungsfach Musik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Ergänzungsfach BG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Ergänzungsfach Sport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3CEC7778-E60F-A1D8-B162-170096AF4037}"/>
              </a:ext>
            </a:extLst>
          </p:cNvPr>
          <p:cNvCxnSpPr>
            <a:cxnSpLocks/>
          </p:cNvCxnSpPr>
          <p:nvPr/>
        </p:nvCxnSpPr>
        <p:spPr>
          <a:xfrm>
            <a:off x="5379855" y="1331221"/>
            <a:ext cx="0" cy="4644000"/>
          </a:xfrm>
          <a:prstGeom prst="line">
            <a:avLst/>
          </a:prstGeom>
          <a:ln w="12700">
            <a:solidFill>
              <a:srgbClr val="10689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Grafik 1" descr="Ein Bild, das Text, Schrift, Screenshot, Schwarz enthält.">
            <a:extLst>
              <a:ext uri="{FF2B5EF4-FFF2-40B4-BE49-F238E27FC236}">
                <a16:creationId xmlns:a16="http://schemas.microsoft.com/office/drawing/2014/main" id="{8A703BFE-639D-C41A-A11A-FCB98A89D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386BBDA8-7E31-47B7-800A-97A2BD677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7023614-FFA0-B7E4-DAAB-6E87BF28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29" y="1981049"/>
            <a:ext cx="4415956" cy="7346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kern="12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Matura-Arbeit.</a:t>
            </a:r>
          </a:p>
        </p:txBody>
      </p:sp>
      <p:sp>
        <p:nvSpPr>
          <p:cNvPr id="12" name="Textfeld 5">
            <a:extLst>
              <a:ext uri="{FF2B5EF4-FFF2-40B4-BE49-F238E27FC236}">
                <a16:creationId xmlns:a16="http://schemas.microsoft.com/office/drawing/2014/main" id="{D4E675B2-11C7-6359-D2D3-6C92AF69151B}"/>
              </a:ext>
            </a:extLst>
          </p:cNvPr>
          <p:cNvSpPr txBox="1"/>
          <p:nvPr/>
        </p:nvSpPr>
        <p:spPr>
          <a:xfrm>
            <a:off x="5830699" y="1989083"/>
            <a:ext cx="4928220" cy="1509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indent="-342900">
              <a:lnSpc>
                <a:spcPct val="13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selbstständiges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Arbeiten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342900">
              <a:lnSpc>
                <a:spcPct val="13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wissenschaftliche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Methoden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342900">
              <a:lnSpc>
                <a:spcPct val="13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Denken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Forschen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Gestalten</a:t>
            </a:r>
          </a:p>
          <a:p>
            <a:pPr marL="514350" indent="-342900">
              <a:lnSpc>
                <a:spcPct val="13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Schreiben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Präsentieren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2025F2A-AEB2-BE44-DC4F-48D3BECB559F}"/>
              </a:ext>
            </a:extLst>
          </p:cNvPr>
          <p:cNvCxnSpPr>
            <a:cxnSpLocks/>
          </p:cNvCxnSpPr>
          <p:nvPr/>
        </p:nvCxnSpPr>
        <p:spPr>
          <a:xfrm>
            <a:off x="5379855" y="1331221"/>
            <a:ext cx="0" cy="4644000"/>
          </a:xfrm>
          <a:prstGeom prst="line">
            <a:avLst/>
          </a:prstGeom>
          <a:ln w="12700">
            <a:solidFill>
              <a:srgbClr val="10689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Grafik 2" descr="Ein Bild, das Text, Schrift, Screenshot, Schwarz enthält.">
            <a:extLst>
              <a:ext uri="{FF2B5EF4-FFF2-40B4-BE49-F238E27FC236}">
                <a16:creationId xmlns:a16="http://schemas.microsoft.com/office/drawing/2014/main" id="{A4702497-6A9F-D955-6B76-76D659F69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DDBB93-BFF6-EB90-1B6A-614750340D94}"/>
              </a:ext>
            </a:extLst>
          </p:cNvPr>
          <p:cNvSpPr/>
          <p:nvPr/>
        </p:nvSpPr>
        <p:spPr>
          <a:xfrm>
            <a:off x="3048" y="-60644"/>
            <a:ext cx="12188952" cy="6918643"/>
          </a:xfrm>
          <a:prstGeom prst="rect">
            <a:avLst/>
          </a:prstGeom>
          <a:solidFill>
            <a:srgbClr val="E8F5F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E8F5FD"/>
              </a:solidFill>
              <a:highlight>
                <a:srgbClr val="E8F5FD"/>
              </a:highlight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9D8C023-CA27-90A2-76FA-D93B7D482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02" y="1988556"/>
            <a:ext cx="4451153" cy="1390141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</a:t>
            </a:r>
            <a:b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Schule.</a:t>
            </a:r>
            <a:endParaRPr lang="de-CH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B4311C-7060-07E8-7EBC-5AC03F5D85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t="31855" r="5658" b="13384"/>
          <a:stretch/>
        </p:blipFill>
        <p:spPr>
          <a:xfrm>
            <a:off x="3908453" y="0"/>
            <a:ext cx="7252839" cy="6858000"/>
          </a:xfrm>
          <a:prstGeom prst="rect">
            <a:avLst/>
          </a:prstGeom>
        </p:spPr>
      </p:pic>
      <p:pic>
        <p:nvPicPr>
          <p:cNvPr id="3" name="Grafik 2" descr="Ein Bild, das Text, Schrift, Screenshot, Schwarz enthält.">
            <a:extLst>
              <a:ext uri="{FF2B5EF4-FFF2-40B4-BE49-F238E27FC236}">
                <a16:creationId xmlns:a16="http://schemas.microsoft.com/office/drawing/2014/main" id="{BFEBEACA-AB3A-34D5-2680-130E29822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FA37D9B-9D17-C270-7785-5B0CD5B1FFD4}"/>
              </a:ext>
            </a:extLst>
          </p:cNvPr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rgbClr val="E8F5F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E8F5FD"/>
              </a:solidFill>
              <a:highlight>
                <a:srgbClr val="E8F5FD"/>
              </a:highlight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F6ADF54-0DAD-E35E-6093-23CBB906D146}"/>
              </a:ext>
            </a:extLst>
          </p:cNvPr>
          <p:cNvSpPr txBox="1">
            <a:spLocks/>
          </p:cNvSpPr>
          <p:nvPr/>
        </p:nvSpPr>
        <p:spPr>
          <a:xfrm>
            <a:off x="915337" y="2665647"/>
            <a:ext cx="3880485" cy="13938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Gymer –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 Welt?</a:t>
            </a:r>
            <a:endParaRPr lang="de-CH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7CF8FA-EF94-2FF9-8FCD-E5C563649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4186" y="126000"/>
            <a:ext cx="6909311" cy="6732000"/>
          </a:xfrm>
          <a:prstGeom prst="rect">
            <a:avLst/>
          </a:prstGeom>
        </p:spPr>
      </p:pic>
      <p:pic>
        <p:nvPicPr>
          <p:cNvPr id="3" name="Grafik 2" descr="Ein Bild, das Text, Schrift, Screenshot, Schwarz enthält.">
            <a:extLst>
              <a:ext uri="{FF2B5EF4-FFF2-40B4-BE49-F238E27FC236}">
                <a16:creationId xmlns:a16="http://schemas.microsoft.com/office/drawing/2014/main" id="{B0D0C809-55AA-9DE8-0F64-5972F2334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54" y="1127688"/>
            <a:ext cx="3579388" cy="83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386BBDA8-7E31-47B7-800A-97A2BD677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7023614-FFA0-B7E4-DAAB-6E87BF28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205" y="1981049"/>
            <a:ext cx="3045467" cy="134495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kern="1200" dirty="0" err="1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Anderes</a:t>
            </a:r>
            <a:r>
              <a:rPr lang="en-US" sz="4000" kern="12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kern="12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kern="1200" dirty="0" err="1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  <a:r>
              <a:rPr lang="en-US" sz="4000" kern="12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feld 5">
            <a:extLst>
              <a:ext uri="{FF2B5EF4-FFF2-40B4-BE49-F238E27FC236}">
                <a16:creationId xmlns:a16="http://schemas.microsoft.com/office/drawing/2014/main" id="{D4E675B2-11C7-6359-D2D3-6C92AF69151B}"/>
              </a:ext>
            </a:extLst>
          </p:cNvPr>
          <p:cNvSpPr txBox="1"/>
          <p:nvPr/>
        </p:nvSpPr>
        <p:spPr>
          <a:xfrm>
            <a:off x="5999929" y="1329721"/>
            <a:ext cx="3064092" cy="42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Projekte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Arbeitsgruppen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Werkstatt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Exkursionen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Blockwochen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Studienreisen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Schülerorganisation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Konzerte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Theater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AD36A409-8BE4-CCF8-2BAD-C653382CB29D}"/>
              </a:ext>
            </a:extLst>
          </p:cNvPr>
          <p:cNvCxnSpPr>
            <a:cxnSpLocks/>
          </p:cNvCxnSpPr>
          <p:nvPr/>
        </p:nvCxnSpPr>
        <p:spPr>
          <a:xfrm>
            <a:off x="5379855" y="1331221"/>
            <a:ext cx="0" cy="4644000"/>
          </a:xfrm>
          <a:prstGeom prst="line">
            <a:avLst/>
          </a:prstGeom>
          <a:ln w="12700">
            <a:solidFill>
              <a:srgbClr val="10689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Grafik 1" descr="Ein Bild, das Text, Schrift, Screenshot, Schwarz enthält.">
            <a:extLst>
              <a:ext uri="{FF2B5EF4-FFF2-40B4-BE49-F238E27FC236}">
                <a16:creationId xmlns:a16="http://schemas.microsoft.com/office/drawing/2014/main" id="{9BD384BA-7FD0-AA56-7FD4-7CDC852AF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05A104C-8B9F-D83A-D978-A605694E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847" y="1992818"/>
            <a:ext cx="3609054" cy="19461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Zwei-</a:t>
            </a:r>
            <a:r>
              <a:rPr lang="en-US" sz="4000" dirty="0" err="1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sprachige</a:t>
            </a:r>
            <a: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</a:t>
            </a:r>
            <a: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kern="1200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E409A76-7284-DF4D-F335-3D3F3D81A7C8}"/>
              </a:ext>
            </a:extLst>
          </p:cNvPr>
          <p:cNvSpPr txBox="1"/>
          <p:nvPr/>
        </p:nvSpPr>
        <p:spPr>
          <a:xfrm>
            <a:off x="5999806" y="1992819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Wie wäre es mit </a:t>
            </a:r>
            <a:r>
              <a:rPr lang="de-DE" sz="1800" b="1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Englisch?</a:t>
            </a:r>
            <a:r>
              <a:rPr lang="de-DE" sz="18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1800" b="1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Französisch?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Lieber </a:t>
            </a:r>
            <a:r>
              <a:rPr lang="de-DE" sz="1800" b="1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Italienisch?</a:t>
            </a:r>
          </a:p>
          <a:p>
            <a:pPr>
              <a:lnSpc>
                <a:spcPct val="150000"/>
              </a:lnSpc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Fächer in der Partnersprache nach Angebot der gewählten Schule.</a:t>
            </a:r>
          </a:p>
          <a:p>
            <a:endParaRPr lang="de-CH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062FB3E-4E69-717F-4D88-6814E3A27B12}"/>
              </a:ext>
            </a:extLst>
          </p:cNvPr>
          <p:cNvCxnSpPr>
            <a:cxnSpLocks/>
          </p:cNvCxnSpPr>
          <p:nvPr/>
        </p:nvCxnSpPr>
        <p:spPr>
          <a:xfrm>
            <a:off x="5379855" y="1331221"/>
            <a:ext cx="0" cy="4644000"/>
          </a:xfrm>
          <a:prstGeom prst="line">
            <a:avLst/>
          </a:prstGeom>
          <a:ln w="12700">
            <a:solidFill>
              <a:srgbClr val="10689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Grafik 1" descr="Ein Bild, das Text, Schrift, Screenshot, Schwarz enthält.">
            <a:extLst>
              <a:ext uri="{FF2B5EF4-FFF2-40B4-BE49-F238E27FC236}">
                <a16:creationId xmlns:a16="http://schemas.microsoft.com/office/drawing/2014/main" id="{3D084349-0B58-AD04-286D-40FEC3796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D636AD4-B21E-CD4C-006B-DB36B3D3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93" y="1995948"/>
            <a:ext cx="3603556" cy="18009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Zwei-</a:t>
            </a:r>
            <a:r>
              <a:rPr lang="en-US" sz="4000" dirty="0" err="1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sprachige</a:t>
            </a:r>
            <a: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</a:t>
            </a:r>
            <a: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kern="1200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24A71E0-1343-31D5-E566-CCC3B4ABA044}"/>
              </a:ext>
            </a:extLst>
          </p:cNvPr>
          <p:cNvSpPr txBox="1"/>
          <p:nvPr/>
        </p:nvSpPr>
        <p:spPr>
          <a:xfrm>
            <a:off x="4121579" y="1990848"/>
            <a:ext cx="1402916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00" b="1" dirty="0">
                <a:solidFill>
                  <a:srgbClr val="D4442C"/>
                </a:solidFill>
                <a:latin typeface="Arial" charset="0"/>
                <a:cs typeface="Arial" charset="0"/>
              </a:rPr>
              <a:t>Lerbermatt</a:t>
            </a:r>
            <a:endParaRPr lang="de-DE" sz="1800" dirty="0">
              <a:latin typeface="Arial" charset="0"/>
              <a:cs typeface="Arial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087BA15-611B-D5BF-D71A-E2A3B2DF8628}"/>
              </a:ext>
            </a:extLst>
          </p:cNvPr>
          <p:cNvSpPr txBox="1"/>
          <p:nvPr/>
        </p:nvSpPr>
        <p:spPr>
          <a:xfrm>
            <a:off x="5633942" y="1990886"/>
            <a:ext cx="5237179" cy="1397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dirty="0">
                <a:latin typeface="Arial" charset="0"/>
                <a:cs typeface="Arial" charset="0"/>
              </a:rPr>
              <a:t>mit Immersionssprache </a:t>
            </a:r>
            <a:r>
              <a:rPr lang="de-DE" b="1" dirty="0">
                <a:solidFill>
                  <a:srgbClr val="106890"/>
                </a:solidFill>
                <a:latin typeface="Arial" charset="0"/>
                <a:cs typeface="Arial" charset="0"/>
              </a:rPr>
              <a:t>Englisch</a:t>
            </a:r>
          </a:p>
          <a:p>
            <a:pPr marL="358775" indent="-2667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charset="0"/>
                <a:cs typeface="Arial" charset="0"/>
              </a:rPr>
              <a:t>Geschichte</a:t>
            </a:r>
          </a:p>
          <a:p>
            <a:pPr marL="358775" indent="-2667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charset="0"/>
                <a:cs typeface="Arial" charset="0"/>
              </a:rPr>
              <a:t>Mathematik</a:t>
            </a:r>
          </a:p>
          <a:p>
            <a:pPr marL="358775" indent="-2667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charset="0"/>
                <a:cs typeface="Arial" charset="0"/>
              </a:rPr>
              <a:t>Biologie </a:t>
            </a:r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ECCEAED-DB47-7AFE-ADA8-AD3E0446B1D1}"/>
              </a:ext>
            </a:extLst>
          </p:cNvPr>
          <p:cNvSpPr txBox="1"/>
          <p:nvPr/>
        </p:nvSpPr>
        <p:spPr>
          <a:xfrm>
            <a:off x="5633942" y="3579553"/>
            <a:ext cx="5870677" cy="139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00" dirty="0">
                <a:latin typeface="Arial" charset="0"/>
                <a:cs typeface="Arial" charset="0"/>
              </a:rPr>
              <a:t>mit Immersionssprache </a:t>
            </a:r>
            <a:r>
              <a:rPr lang="de-DE" sz="1800" b="1" dirty="0">
                <a:solidFill>
                  <a:srgbClr val="106890"/>
                </a:solidFill>
                <a:latin typeface="Arial" charset="0"/>
                <a:cs typeface="Arial" charset="0"/>
              </a:rPr>
              <a:t>Englisch </a:t>
            </a:r>
            <a:r>
              <a:rPr lang="de-DE" sz="1800" b="1" i="1" dirty="0">
                <a:solidFill>
                  <a:srgbClr val="106890"/>
                </a:solidFill>
                <a:latin typeface="Arial" charset="0"/>
                <a:cs typeface="Arial" charset="0"/>
              </a:rPr>
              <a:t>oder</a:t>
            </a:r>
            <a:r>
              <a:rPr lang="de-DE" sz="1800" b="1" dirty="0">
                <a:solidFill>
                  <a:srgbClr val="106890"/>
                </a:solidFill>
                <a:latin typeface="Arial" charset="0"/>
                <a:cs typeface="Arial" charset="0"/>
              </a:rPr>
              <a:t> Französisch</a:t>
            </a:r>
          </a:p>
          <a:p>
            <a:pPr marL="358775" indent="-2667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1800" dirty="0">
                <a:latin typeface="Arial" charset="0"/>
                <a:cs typeface="Arial" charset="0"/>
              </a:rPr>
              <a:t>Geschichte</a:t>
            </a:r>
          </a:p>
          <a:p>
            <a:pPr marL="358775" indent="-2667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1800" dirty="0">
                <a:latin typeface="Arial" charset="0"/>
                <a:cs typeface="Arial" charset="0"/>
              </a:rPr>
              <a:t>Mathematik</a:t>
            </a:r>
          </a:p>
          <a:p>
            <a:pPr marL="358775" indent="-2667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1800" dirty="0">
                <a:latin typeface="Arial" charset="0"/>
                <a:cs typeface="Arial" charset="0"/>
              </a:rPr>
              <a:t>Biologie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214A434-92B1-B00A-5A28-F429839881D7}"/>
              </a:ext>
            </a:extLst>
          </p:cNvPr>
          <p:cNvSpPr txBox="1"/>
          <p:nvPr/>
        </p:nvSpPr>
        <p:spPr>
          <a:xfrm>
            <a:off x="5628909" y="5177936"/>
            <a:ext cx="5314428" cy="106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00" dirty="0">
                <a:latin typeface="Arial" charset="0"/>
                <a:cs typeface="Arial" charset="0"/>
              </a:rPr>
              <a:t>mit Immersionssprache </a:t>
            </a:r>
            <a:r>
              <a:rPr lang="de-DE" sz="1800" b="1" dirty="0">
                <a:solidFill>
                  <a:srgbClr val="106890"/>
                </a:solidFill>
                <a:latin typeface="Arial" charset="0"/>
                <a:cs typeface="Arial" charset="0"/>
              </a:rPr>
              <a:t>Italienisch</a:t>
            </a:r>
            <a:br>
              <a:rPr lang="de-DE" sz="1800" b="1" dirty="0">
                <a:latin typeface="Arial" charset="0"/>
                <a:cs typeface="Arial" charset="0"/>
              </a:rPr>
            </a:br>
            <a:r>
              <a:rPr lang="de-DE" sz="1800" dirty="0">
                <a:latin typeface="Arial" charset="0"/>
                <a:cs typeface="Arial" charset="0"/>
              </a:rPr>
              <a:t>GYM3 : Aufenthalt im Tessin</a:t>
            </a:r>
          </a:p>
          <a:p>
            <a:pPr>
              <a:lnSpc>
                <a:spcPct val="120000"/>
              </a:lnSpc>
            </a:pPr>
            <a:r>
              <a:rPr lang="de-DE" sz="1800" dirty="0">
                <a:latin typeface="Arial" charset="0"/>
                <a:cs typeface="Arial" charset="0"/>
              </a:rPr>
              <a:t>Gymnasium und Gastfamilie</a:t>
            </a:r>
            <a:endParaRPr lang="de-CH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F7B43B8-5EFF-C18F-2BB6-97172A77EC04}"/>
              </a:ext>
            </a:extLst>
          </p:cNvPr>
          <p:cNvCxnSpPr>
            <a:cxnSpLocks/>
          </p:cNvCxnSpPr>
          <p:nvPr/>
        </p:nvCxnSpPr>
        <p:spPr>
          <a:xfrm>
            <a:off x="4113045" y="1983396"/>
            <a:ext cx="71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FA8AB98-D5ED-B696-3E40-83BC2E944234}"/>
              </a:ext>
            </a:extLst>
          </p:cNvPr>
          <p:cNvCxnSpPr>
            <a:cxnSpLocks/>
          </p:cNvCxnSpPr>
          <p:nvPr/>
        </p:nvCxnSpPr>
        <p:spPr>
          <a:xfrm>
            <a:off x="4113045" y="3561799"/>
            <a:ext cx="71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A2C9ED2-4600-5546-4CF5-F54F53FCBD09}"/>
              </a:ext>
            </a:extLst>
          </p:cNvPr>
          <p:cNvCxnSpPr>
            <a:cxnSpLocks/>
          </p:cNvCxnSpPr>
          <p:nvPr/>
        </p:nvCxnSpPr>
        <p:spPr>
          <a:xfrm>
            <a:off x="4116667" y="5166209"/>
            <a:ext cx="71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32B3460-E5BF-A852-79E7-F072D9ADE13E}"/>
              </a:ext>
            </a:extLst>
          </p:cNvPr>
          <p:cNvSpPr txBox="1"/>
          <p:nvPr/>
        </p:nvSpPr>
        <p:spPr>
          <a:xfrm>
            <a:off x="4121578" y="3569250"/>
            <a:ext cx="1470793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00" b="1" dirty="0">
                <a:solidFill>
                  <a:srgbClr val="D4442C"/>
                </a:solidFill>
                <a:latin typeface="Arial" charset="0"/>
                <a:cs typeface="Arial" charset="0"/>
              </a:rPr>
              <a:t>Kirchenfeld</a:t>
            </a:r>
            <a:endParaRPr lang="de-DE" sz="1800" dirty="0">
              <a:latin typeface="Arial" charset="0"/>
              <a:cs typeface="Arial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758DBD0-1AD4-E6DB-CBA1-C28494DF0618}"/>
              </a:ext>
            </a:extLst>
          </p:cNvPr>
          <p:cNvSpPr txBox="1"/>
          <p:nvPr/>
        </p:nvSpPr>
        <p:spPr>
          <a:xfrm>
            <a:off x="4121579" y="5173659"/>
            <a:ext cx="1540076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b="1" dirty="0">
                <a:solidFill>
                  <a:srgbClr val="D4442C"/>
                </a:solidFill>
                <a:latin typeface="Arial" charset="0"/>
                <a:cs typeface="Arial" charset="0"/>
              </a:rPr>
              <a:t>alle Gymnasien</a:t>
            </a:r>
          </a:p>
        </p:txBody>
      </p:sp>
      <p:pic>
        <p:nvPicPr>
          <p:cNvPr id="6" name="Grafik 5" descr="Ein Bild, das Text, Schrift, Screenshot, Schwarz enthält.">
            <a:extLst>
              <a:ext uri="{FF2B5EF4-FFF2-40B4-BE49-F238E27FC236}">
                <a16:creationId xmlns:a16="http://schemas.microsoft.com/office/drawing/2014/main" id="{67BCF3FB-5CA9-D993-99DD-1E7002398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3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D636AD4-B21E-CD4C-006B-DB36B3D3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42" y="1981049"/>
            <a:ext cx="1501940" cy="6394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kern="12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24A71E0-1343-31D5-E566-CCC3B4ABA044}"/>
              </a:ext>
            </a:extLst>
          </p:cNvPr>
          <p:cNvSpPr txBox="1"/>
          <p:nvPr/>
        </p:nvSpPr>
        <p:spPr>
          <a:xfrm>
            <a:off x="4123243" y="1999547"/>
            <a:ext cx="6812022" cy="305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b="1" dirty="0">
                <a:solidFill>
                  <a:srgbClr val="D4442C"/>
                </a:solidFill>
                <a:latin typeface="Arial" charset="0"/>
                <a:cs typeface="Arial" charset="0"/>
              </a:rPr>
              <a:t>Lerbermatt:	</a:t>
            </a:r>
          </a:p>
          <a:p>
            <a:pPr>
              <a:lnSpc>
                <a:spcPct val="120000"/>
              </a:lnSpc>
            </a:pPr>
            <a:r>
              <a:rPr lang="de-DE" b="1" dirty="0">
                <a:solidFill>
                  <a:srgbClr val="106890"/>
                </a:solidFill>
                <a:latin typeface="Arial" charset="0"/>
                <a:cs typeface="Arial" charset="0"/>
              </a:rPr>
              <a:t>MINT-Klassen</a:t>
            </a:r>
            <a:br>
              <a:rPr lang="de-DE" b="1" dirty="0">
                <a:solidFill>
                  <a:srgbClr val="D4442C"/>
                </a:solidFill>
                <a:latin typeface="Arial" charset="0"/>
                <a:cs typeface="Arial" charset="0"/>
              </a:rPr>
            </a:br>
            <a:endParaRPr lang="de-DE" dirty="0">
              <a:latin typeface="Arial" charset="0"/>
              <a:cs typeface="Arial" charset="0"/>
            </a:endParaRPr>
          </a:p>
          <a:p>
            <a:pPr marL="179388" indent="0">
              <a:lnSpc>
                <a:spcPct val="120000"/>
              </a:lnSpc>
              <a:buNone/>
            </a:pPr>
            <a:endParaRPr lang="de-DE" dirty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de-DE" b="1" dirty="0">
                <a:solidFill>
                  <a:srgbClr val="D4442C"/>
                </a:solidFill>
                <a:latin typeface="Arial" charset="0"/>
                <a:cs typeface="Arial" charset="0"/>
              </a:rPr>
              <a:t>Kirchenfeld </a:t>
            </a:r>
          </a:p>
          <a:p>
            <a:pPr>
              <a:lnSpc>
                <a:spcPct val="120000"/>
              </a:lnSpc>
            </a:pPr>
            <a:r>
              <a:rPr lang="de-DE" b="1" dirty="0">
                <a:solidFill>
                  <a:srgbClr val="D4442C"/>
                </a:solidFill>
                <a:latin typeface="Arial" charset="0"/>
                <a:cs typeface="Arial" charset="0"/>
              </a:rPr>
              <a:t>und Neufeld: </a:t>
            </a:r>
          </a:p>
          <a:p>
            <a:pPr>
              <a:lnSpc>
                <a:spcPct val="120000"/>
              </a:lnSpc>
            </a:pPr>
            <a:r>
              <a:rPr lang="de-DE" b="1" dirty="0">
                <a:solidFill>
                  <a:srgbClr val="106890"/>
                </a:solidFill>
                <a:latin typeface="Arial" charset="0"/>
                <a:cs typeface="Arial" charset="0"/>
              </a:rPr>
              <a:t>MINT-Abteilungen</a:t>
            </a:r>
            <a:br>
              <a:rPr lang="de-DE" b="1" dirty="0">
                <a:solidFill>
                  <a:srgbClr val="D4442C"/>
                </a:solidFill>
                <a:latin typeface="Arial" charset="0"/>
                <a:cs typeface="Arial" charset="0"/>
              </a:rPr>
            </a:br>
            <a:endParaRPr lang="de-DE" dirty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endParaRPr lang="de-DE" sz="1800" dirty="0">
              <a:latin typeface="Arial" charset="0"/>
              <a:cs typeface="Arial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8692F506-6A78-8BFC-D095-F48267727D3A}"/>
              </a:ext>
            </a:extLst>
          </p:cNvPr>
          <p:cNvCxnSpPr/>
          <p:nvPr/>
        </p:nvCxnSpPr>
        <p:spPr>
          <a:xfrm>
            <a:off x="4103628" y="1999547"/>
            <a:ext cx="73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77B82020-9888-79BC-9CEC-86CB39779BAA}"/>
              </a:ext>
            </a:extLst>
          </p:cNvPr>
          <p:cNvSpPr txBox="1"/>
          <p:nvPr/>
        </p:nvSpPr>
        <p:spPr>
          <a:xfrm>
            <a:off x="6466970" y="3310300"/>
            <a:ext cx="5127368" cy="1397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dirty="0">
                <a:latin typeface="Arial" charset="0"/>
                <a:cs typeface="Arial" charset="0"/>
              </a:rPr>
              <a:t>Anmeldung via Schwerpunktfachwahl: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Arial" charset="0"/>
                <a:cs typeface="Arial" charset="0"/>
              </a:rPr>
              <a:t>Abteilung MN = MINT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charset="0"/>
                <a:cs typeface="Arial" charset="0"/>
              </a:rPr>
              <a:t>SF Biologie und Chemie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charset="0"/>
                <a:cs typeface="Arial" charset="0"/>
              </a:rPr>
              <a:t>SF Physik und Anwendungen der Mathematik</a:t>
            </a:r>
            <a:endParaRPr lang="de-CH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5D25229-8F28-C616-0626-034EB2AB0702}"/>
              </a:ext>
            </a:extLst>
          </p:cNvPr>
          <p:cNvCxnSpPr/>
          <p:nvPr/>
        </p:nvCxnSpPr>
        <p:spPr>
          <a:xfrm>
            <a:off x="4123243" y="3221282"/>
            <a:ext cx="73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48ED4001-9B38-4565-2FF7-3842D03F16F6}"/>
              </a:ext>
            </a:extLst>
          </p:cNvPr>
          <p:cNvSpPr txBox="1"/>
          <p:nvPr/>
        </p:nvSpPr>
        <p:spPr>
          <a:xfrm>
            <a:off x="6460575" y="2004860"/>
            <a:ext cx="5031771" cy="73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dirty="0">
                <a:latin typeface="Arial" charset="0"/>
                <a:cs typeface="Arial" charset="0"/>
              </a:rPr>
              <a:t>spezielle Anmeldung </a:t>
            </a:r>
            <a:br>
              <a:rPr lang="de-DE" dirty="0">
                <a:latin typeface="Arial" charset="0"/>
                <a:cs typeface="Arial" charset="0"/>
              </a:rPr>
            </a:br>
            <a:r>
              <a:rPr lang="de-DE" dirty="0">
                <a:latin typeface="Arial" charset="0"/>
                <a:cs typeface="Arial" charset="0"/>
              </a:rPr>
              <a:t>alle Schwerpunktfächer möglich</a:t>
            </a:r>
            <a:endParaRPr lang="de-CH" dirty="0"/>
          </a:p>
        </p:txBody>
      </p:sp>
      <p:pic>
        <p:nvPicPr>
          <p:cNvPr id="2" name="Grafik 1" descr="Ein Bild, das Text, Schrift, Screenshot, Schwarz enthält.">
            <a:extLst>
              <a:ext uri="{FF2B5EF4-FFF2-40B4-BE49-F238E27FC236}">
                <a16:creationId xmlns:a16="http://schemas.microsoft.com/office/drawing/2014/main" id="{FF749E9D-8E3D-9D75-FE86-2EEE30E34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D636AD4-B21E-CD4C-006B-DB36B3D3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79" y="1981049"/>
            <a:ext cx="2645250" cy="121900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Talent-</a:t>
            </a:r>
            <a:b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</a:t>
            </a:r>
            <a: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kern="1200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E2AC2B5-7926-62DB-BAF8-4A200769B5A3}"/>
              </a:ext>
            </a:extLst>
          </p:cNvPr>
          <p:cNvSpPr txBox="1"/>
          <p:nvPr/>
        </p:nvSpPr>
        <p:spPr>
          <a:xfrm>
            <a:off x="5784687" y="1992913"/>
            <a:ext cx="5618895" cy="139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Sport, Musik, Gestaltung &amp; Kunst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Talentförderungsklassen: 5 statt 4 Jahre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individuelle Sportförderung in der Regelklasse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Talentförderung Theater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6115760-100E-AB8A-F5E2-8F6746C442EC}"/>
              </a:ext>
            </a:extLst>
          </p:cNvPr>
          <p:cNvSpPr txBox="1"/>
          <p:nvPr/>
        </p:nvSpPr>
        <p:spPr>
          <a:xfrm>
            <a:off x="5786134" y="3521346"/>
            <a:ext cx="5596947" cy="106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Talentförderungsklassen: 5 und 4 Jahre</a:t>
            </a:r>
          </a:p>
          <a:p>
            <a:pPr marL="28575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individuelle Sportförderung in der Regelklasse</a:t>
            </a:r>
            <a:endParaRPr lang="en-US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0874656-87FA-1C2B-6C97-02F88D00CDF9}"/>
              </a:ext>
            </a:extLst>
          </p:cNvPr>
          <p:cNvSpPr txBox="1"/>
          <p:nvPr/>
        </p:nvSpPr>
        <p:spPr>
          <a:xfrm>
            <a:off x="5783720" y="4722835"/>
            <a:ext cx="5606029" cy="1336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Russisch</a:t>
            </a:r>
          </a:p>
          <a:p>
            <a:pPr marL="285750" lvl="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als Schwerpunktfach</a:t>
            </a:r>
          </a:p>
          <a:p>
            <a:pPr marL="285750" lvl="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als zusätzliches Schwerpunktfach</a:t>
            </a:r>
          </a:p>
          <a:p>
            <a:pPr marL="285750" lvl="0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als Fakultativfach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218F7A0-976C-1F2B-85C6-355522D9BF35}"/>
              </a:ext>
            </a:extLst>
          </p:cNvPr>
          <p:cNvCxnSpPr/>
          <p:nvPr/>
        </p:nvCxnSpPr>
        <p:spPr>
          <a:xfrm>
            <a:off x="4099217" y="1979971"/>
            <a:ext cx="71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C21C6F9-9C62-B0EB-FB0E-83DBF65C5872}"/>
              </a:ext>
            </a:extLst>
          </p:cNvPr>
          <p:cNvCxnSpPr/>
          <p:nvPr/>
        </p:nvCxnSpPr>
        <p:spPr>
          <a:xfrm>
            <a:off x="4119720" y="3509514"/>
            <a:ext cx="71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45ED7DB-5A88-4CC1-7203-D73B6A8293F9}"/>
              </a:ext>
            </a:extLst>
          </p:cNvPr>
          <p:cNvCxnSpPr/>
          <p:nvPr/>
        </p:nvCxnSpPr>
        <p:spPr>
          <a:xfrm>
            <a:off x="4119720" y="4718984"/>
            <a:ext cx="71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93D5F066-477F-D9FB-F5A7-8202841CFFA4}"/>
              </a:ext>
            </a:extLst>
          </p:cNvPr>
          <p:cNvSpPr txBox="1"/>
          <p:nvPr/>
        </p:nvSpPr>
        <p:spPr>
          <a:xfrm>
            <a:off x="4106381" y="1994848"/>
            <a:ext cx="1402916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00" b="1" dirty="0">
                <a:solidFill>
                  <a:srgbClr val="D4442C"/>
                </a:solidFill>
                <a:latin typeface="Arial" charset="0"/>
                <a:cs typeface="Arial" charset="0"/>
              </a:rPr>
              <a:t>Hofwil</a:t>
            </a:r>
            <a:endParaRPr lang="de-DE" sz="1800" dirty="0">
              <a:latin typeface="Arial" charset="0"/>
              <a:cs typeface="Arial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40E0693-30E5-ADC3-F32D-85F4361021D6}"/>
              </a:ext>
            </a:extLst>
          </p:cNvPr>
          <p:cNvSpPr txBox="1"/>
          <p:nvPr/>
        </p:nvSpPr>
        <p:spPr>
          <a:xfrm>
            <a:off x="4126884" y="3521346"/>
            <a:ext cx="1402916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00" b="1" dirty="0">
                <a:solidFill>
                  <a:srgbClr val="D4442C"/>
                </a:solidFill>
                <a:latin typeface="Arial" charset="0"/>
                <a:cs typeface="Arial" charset="0"/>
              </a:rPr>
              <a:t>Neufeld</a:t>
            </a:r>
            <a:endParaRPr lang="de-DE" sz="1800" dirty="0">
              <a:latin typeface="Arial" charset="0"/>
              <a:cs typeface="Arial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95B103F-53F9-4C7E-41E9-55D3C013027A}"/>
              </a:ext>
            </a:extLst>
          </p:cNvPr>
          <p:cNvSpPr txBox="1"/>
          <p:nvPr/>
        </p:nvSpPr>
        <p:spPr>
          <a:xfrm>
            <a:off x="4126884" y="4730599"/>
            <a:ext cx="1488600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00" b="1" dirty="0">
                <a:solidFill>
                  <a:srgbClr val="D4442C"/>
                </a:solidFill>
                <a:latin typeface="Arial" charset="0"/>
                <a:cs typeface="Arial" charset="0"/>
              </a:rPr>
              <a:t>Kirchenfeld</a:t>
            </a:r>
            <a:endParaRPr lang="de-DE" sz="1800" dirty="0">
              <a:latin typeface="Arial" charset="0"/>
              <a:cs typeface="Arial" charset="0"/>
            </a:endParaRPr>
          </a:p>
        </p:txBody>
      </p:sp>
      <p:pic>
        <p:nvPicPr>
          <p:cNvPr id="2" name="Grafik 1" descr="Ein Bild, das Text, Schrift, Screenshot, Schwarz enthält.">
            <a:extLst>
              <a:ext uri="{FF2B5EF4-FFF2-40B4-BE49-F238E27FC236}">
                <a16:creationId xmlns:a16="http://schemas.microsoft.com/office/drawing/2014/main" id="{67D6D81C-1246-3D95-8C89-A4F0B66F4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3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78F966F-6EEF-B169-B204-29437878458B}"/>
              </a:ext>
            </a:extLst>
          </p:cNvPr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rgbClr val="E8F5F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E8F5FD"/>
              </a:solidFill>
              <a:highlight>
                <a:srgbClr val="E8F5FD"/>
              </a:highlight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D636AD4-B21E-CD4C-006B-DB36B3D3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14" y="1986516"/>
            <a:ext cx="2481948" cy="189465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en-US" sz="4000" dirty="0" err="1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echt</a:t>
            </a:r>
            <a: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cooler</a:t>
            </a:r>
            <a:b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Türöffner</a:t>
            </a:r>
            <a: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kern="1200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19EE69-C6A1-9FB1-A9D4-CC9B06335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613" y="63000"/>
            <a:ext cx="6152338" cy="6732000"/>
          </a:xfrm>
          <a:prstGeom prst="rect">
            <a:avLst/>
          </a:prstGeom>
        </p:spPr>
      </p:pic>
      <p:pic>
        <p:nvPicPr>
          <p:cNvPr id="2" name="Grafik 1" descr="Ein Bild, das Text, Schrift, Screenshot, Schwarz enthält.">
            <a:extLst>
              <a:ext uri="{FF2B5EF4-FFF2-40B4-BE49-F238E27FC236}">
                <a16:creationId xmlns:a16="http://schemas.microsoft.com/office/drawing/2014/main" id="{0BC549B6-EE76-BDD9-1BA5-6368495A1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4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05B9643-141D-2518-AFEC-C6CD25128979}"/>
              </a:ext>
            </a:extLst>
          </p:cNvPr>
          <p:cNvSpPr/>
          <p:nvPr/>
        </p:nvSpPr>
        <p:spPr>
          <a:xfrm>
            <a:off x="3205649" y="1652847"/>
            <a:ext cx="2880633" cy="4326775"/>
          </a:xfrm>
          <a:prstGeom prst="rect">
            <a:avLst/>
          </a:prstGeom>
          <a:solidFill>
            <a:srgbClr val="D444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A209523-9DB6-72CA-BF19-81F0610AAF86}"/>
              </a:ext>
            </a:extLst>
          </p:cNvPr>
          <p:cNvSpPr/>
          <p:nvPr/>
        </p:nvSpPr>
        <p:spPr>
          <a:xfrm>
            <a:off x="6178159" y="1657896"/>
            <a:ext cx="4936567" cy="764006"/>
          </a:xfrm>
          <a:prstGeom prst="rect">
            <a:avLst/>
          </a:prstGeom>
          <a:solidFill>
            <a:srgbClr val="D444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B9C2C43-AC10-7180-9AFE-BAA02D7D6B7B}"/>
              </a:ext>
            </a:extLst>
          </p:cNvPr>
          <p:cNvSpPr/>
          <p:nvPr/>
        </p:nvSpPr>
        <p:spPr>
          <a:xfrm>
            <a:off x="6180321" y="2516216"/>
            <a:ext cx="4936566" cy="698697"/>
          </a:xfrm>
          <a:prstGeom prst="rect">
            <a:avLst/>
          </a:prstGeom>
          <a:solidFill>
            <a:srgbClr val="D444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7700639-2522-9DB9-9876-21E9E4773301}"/>
              </a:ext>
            </a:extLst>
          </p:cNvPr>
          <p:cNvSpPr/>
          <p:nvPr/>
        </p:nvSpPr>
        <p:spPr>
          <a:xfrm>
            <a:off x="7212381" y="4066429"/>
            <a:ext cx="3902346" cy="908022"/>
          </a:xfrm>
          <a:prstGeom prst="rect">
            <a:avLst/>
          </a:prstGeom>
          <a:solidFill>
            <a:srgbClr val="ACD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9BBF60E-A9BE-6C98-BB27-133EF563A443}"/>
              </a:ext>
            </a:extLst>
          </p:cNvPr>
          <p:cNvSpPr/>
          <p:nvPr/>
        </p:nvSpPr>
        <p:spPr>
          <a:xfrm>
            <a:off x="6178160" y="3301770"/>
            <a:ext cx="4936566" cy="671515"/>
          </a:xfrm>
          <a:prstGeom prst="rect">
            <a:avLst/>
          </a:prstGeom>
          <a:solidFill>
            <a:srgbClr val="D444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0D86269-6079-26AD-CB4C-80D8E60FB826}"/>
              </a:ext>
            </a:extLst>
          </p:cNvPr>
          <p:cNvSpPr txBox="1"/>
          <p:nvPr/>
        </p:nvSpPr>
        <p:spPr>
          <a:xfrm>
            <a:off x="3899530" y="2718190"/>
            <a:ext cx="152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Gymnasium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9373850-79C2-9DA9-E6B2-D0828A7D1875}"/>
              </a:ext>
            </a:extLst>
          </p:cNvPr>
          <p:cNvSpPr txBox="1"/>
          <p:nvPr/>
        </p:nvSpPr>
        <p:spPr>
          <a:xfrm>
            <a:off x="6398865" y="1886600"/>
            <a:ext cx="1294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0B92C49-6E26-00B5-BA7A-D6A91BF9A568}"/>
              </a:ext>
            </a:extLst>
          </p:cNvPr>
          <p:cNvSpPr txBox="1"/>
          <p:nvPr/>
        </p:nvSpPr>
        <p:spPr>
          <a:xfrm>
            <a:off x="6431980" y="2714459"/>
            <a:ext cx="1588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ETHZ / EPFL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F21A4C9-0291-85EA-3557-A9D8B93A09BF}"/>
              </a:ext>
            </a:extLst>
          </p:cNvPr>
          <p:cNvSpPr txBox="1"/>
          <p:nvPr/>
        </p:nvSpPr>
        <p:spPr>
          <a:xfrm>
            <a:off x="6424484" y="3488696"/>
            <a:ext cx="3017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Pädagogische Hochschule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B9BE842-390C-FD73-D92B-2A384F6A2575}"/>
              </a:ext>
            </a:extLst>
          </p:cNvPr>
          <p:cNvSpPr txBox="1"/>
          <p:nvPr/>
        </p:nvSpPr>
        <p:spPr>
          <a:xfrm>
            <a:off x="7431751" y="4366551"/>
            <a:ext cx="1541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Fachhochschule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F6118557-F8DD-20E4-095B-9F2997CACD98}"/>
              </a:ext>
            </a:extLst>
          </p:cNvPr>
          <p:cNvSpPr/>
          <p:nvPr/>
        </p:nvSpPr>
        <p:spPr>
          <a:xfrm>
            <a:off x="6184351" y="4067599"/>
            <a:ext cx="929960" cy="1899543"/>
          </a:xfrm>
          <a:prstGeom prst="rect">
            <a:avLst/>
          </a:prstGeom>
          <a:solidFill>
            <a:srgbClr val="FF8F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CA661E93-38B0-9D9C-F902-F8869D34D769}"/>
              </a:ext>
            </a:extLst>
          </p:cNvPr>
          <p:cNvSpPr/>
          <p:nvPr/>
        </p:nvSpPr>
        <p:spPr>
          <a:xfrm>
            <a:off x="7223598" y="5107745"/>
            <a:ext cx="3902345" cy="859397"/>
          </a:xfrm>
          <a:prstGeom prst="rect">
            <a:avLst/>
          </a:prstGeom>
          <a:solidFill>
            <a:srgbClr val="ACD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3CBD7FA8-C31D-1B6E-BA4A-A6ECF79D258F}"/>
              </a:ext>
            </a:extLst>
          </p:cNvPr>
          <p:cNvSpPr txBox="1"/>
          <p:nvPr/>
        </p:nvSpPr>
        <p:spPr>
          <a:xfrm>
            <a:off x="7445818" y="5363834"/>
            <a:ext cx="1973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Höhere Fachschule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2ACBB86E-0B82-DB3C-7A5C-5C978033291D}"/>
              </a:ext>
            </a:extLst>
          </p:cNvPr>
          <p:cNvSpPr txBox="1"/>
          <p:nvPr/>
        </p:nvSpPr>
        <p:spPr>
          <a:xfrm rot="16200000">
            <a:off x="6158012" y="5137048"/>
            <a:ext cx="864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Praktika</a:t>
            </a:r>
          </a:p>
        </p:txBody>
      </p:sp>
      <p:pic>
        <p:nvPicPr>
          <p:cNvPr id="2" name="Grafik 1" descr="Ein Bild, das Text, Schrift, Screenshot, Schwarz enthält.">
            <a:extLst>
              <a:ext uri="{FF2B5EF4-FFF2-40B4-BE49-F238E27FC236}">
                <a16:creationId xmlns:a16="http://schemas.microsoft.com/office/drawing/2014/main" id="{BB18EF33-0D9A-D1FF-95EC-BDBA84B8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FA37D9B-9D17-C270-7785-5B0CD5B1FFD4}"/>
              </a:ext>
            </a:extLst>
          </p:cNvPr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rgbClr val="E8F5F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E8F5FD"/>
              </a:solidFill>
              <a:highlight>
                <a:srgbClr val="E8F5FD"/>
              </a:highlight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F6ADF54-0DAD-E35E-6093-23CBB906D146}"/>
              </a:ext>
            </a:extLst>
          </p:cNvPr>
          <p:cNvSpPr txBox="1">
            <a:spLocks/>
          </p:cNvSpPr>
          <p:nvPr/>
        </p:nvSpPr>
        <p:spPr>
          <a:xfrm>
            <a:off x="915337" y="2655599"/>
            <a:ext cx="3880485" cy="13938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Gymer –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 Welt.</a:t>
            </a:r>
            <a:endParaRPr lang="de-CH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47D2CC6-2D5B-02BE-A05E-B96E6CA2A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59" y="1064309"/>
            <a:ext cx="3127774" cy="75960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47CF8FA-EF94-2FF9-8FCD-E5C563649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4186" y="126000"/>
            <a:ext cx="6909311" cy="67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07F676-8B1E-4B0B-A556-24BF18EF9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279" y="1989576"/>
            <a:ext cx="3537297" cy="1363292"/>
          </a:xfrm>
          <a:noFill/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de-DE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immer, </a:t>
            </a:r>
            <a:br>
              <a:rPr lang="de-DE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 oft.</a:t>
            </a:r>
            <a:endParaRPr lang="de-CH" sz="4000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1DBE740-2DA6-194C-6271-C5D1DBB240BC}"/>
              </a:ext>
            </a:extLst>
          </p:cNvPr>
          <p:cNvSpPr txBox="1"/>
          <p:nvPr/>
        </p:nvSpPr>
        <p:spPr>
          <a:xfrm>
            <a:off x="6053568" y="1986662"/>
            <a:ext cx="6095316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Gehst du gerne zur Schule?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Sind deine Leistungen gut bis sehr gut?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Bist du vielseitig interessiert?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Und immer zu haben für Neues?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Interessieren dich Zusammenhänge?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Magst du Kunst?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Bist du hartnäckig?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Und hast keine Angst vor Theorie?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9E19BCB-C11E-61E8-A5D1-68F64D6E4289}"/>
              </a:ext>
            </a:extLst>
          </p:cNvPr>
          <p:cNvCxnSpPr>
            <a:cxnSpLocks/>
          </p:cNvCxnSpPr>
          <p:nvPr/>
        </p:nvCxnSpPr>
        <p:spPr>
          <a:xfrm>
            <a:off x="5379855" y="1981049"/>
            <a:ext cx="0" cy="3613764"/>
          </a:xfrm>
          <a:prstGeom prst="line">
            <a:avLst/>
          </a:prstGeom>
          <a:ln w="12700">
            <a:solidFill>
              <a:srgbClr val="10689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Grafik 3" descr="Ein Bild, das Text, Schrift, Screenshot, Schwarz enthält.">
            <a:extLst>
              <a:ext uri="{FF2B5EF4-FFF2-40B4-BE49-F238E27FC236}">
                <a16:creationId xmlns:a16="http://schemas.microsoft.com/office/drawing/2014/main" id="{593FBAA9-415B-309D-17CF-8C11EB680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CD3164F-2FF9-F997-FC35-0D5AAB456DC4}"/>
              </a:ext>
            </a:extLst>
          </p:cNvPr>
          <p:cNvSpPr/>
          <p:nvPr/>
        </p:nvSpPr>
        <p:spPr>
          <a:xfrm>
            <a:off x="5380153" y="0"/>
            <a:ext cx="4656201" cy="6858000"/>
          </a:xfrm>
          <a:prstGeom prst="rect">
            <a:avLst/>
          </a:prstGeom>
          <a:solidFill>
            <a:srgbClr val="10689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1DBE740-2DA6-194C-6271-C5D1DBB240BC}"/>
              </a:ext>
            </a:extLst>
          </p:cNvPr>
          <p:cNvSpPr txBox="1"/>
          <p:nvPr/>
        </p:nvSpPr>
        <p:spPr>
          <a:xfrm>
            <a:off x="5834429" y="1136890"/>
            <a:ext cx="6095316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de-DE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entdeckt wie und warum,</a:t>
            </a:r>
          </a:p>
          <a:p>
            <a:pPr indent="0">
              <a:lnSpc>
                <a:spcPct val="150000"/>
              </a:lnSpc>
              <a:buNone/>
            </a:pPr>
            <a:r>
              <a:rPr lang="de-DE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vermittelt breites Wissen,</a:t>
            </a:r>
          </a:p>
          <a:p>
            <a:pPr indent="0">
              <a:lnSpc>
                <a:spcPct val="150000"/>
              </a:lnSpc>
              <a:buNone/>
            </a:pPr>
            <a:r>
              <a:rPr lang="de-DE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ist vielfältig und bunt,</a:t>
            </a:r>
          </a:p>
          <a:p>
            <a:pPr indent="0">
              <a:lnSpc>
                <a:spcPct val="150000"/>
              </a:lnSpc>
              <a:buNone/>
            </a:pPr>
            <a:r>
              <a:rPr lang="de-DE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verlangt aber auch Arbeit und Zeit.</a:t>
            </a:r>
            <a:br>
              <a:rPr lang="de-DE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None/>
            </a:pPr>
            <a:r>
              <a:rPr lang="de-DE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ist Allgemeinbildung!</a:t>
            </a:r>
          </a:p>
          <a:p>
            <a:pPr indent="0">
              <a:lnSpc>
                <a:spcPct val="150000"/>
              </a:lnSpc>
              <a:buNone/>
            </a:pPr>
            <a:r>
              <a:rPr lang="de-DE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öffnet alle Türen!</a:t>
            </a:r>
          </a:p>
          <a:p>
            <a:pPr>
              <a:lnSpc>
                <a:spcPct val="150000"/>
              </a:lnSpc>
            </a:pPr>
            <a:endParaRPr lang="de-DE" sz="18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F9960BC-A8D7-755A-BD81-7702803BB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279" y="1989576"/>
            <a:ext cx="3670818" cy="1017563"/>
          </a:xfrm>
          <a:noFill/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de-DE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Gymer …</a:t>
            </a:r>
            <a:endParaRPr lang="de-CH" sz="4000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 descr="Ein Bild, das Text, Schrift, Screenshot, Schwarz enthält.">
            <a:extLst>
              <a:ext uri="{FF2B5EF4-FFF2-40B4-BE49-F238E27FC236}">
                <a16:creationId xmlns:a16="http://schemas.microsoft.com/office/drawing/2014/main" id="{85BDD3D8-7AD4-5842-613E-47E7565B9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25EFC6C-EAEF-7F0B-F26A-D86989EA9D00}"/>
              </a:ext>
            </a:extLst>
          </p:cNvPr>
          <p:cNvSpPr/>
          <p:nvPr/>
        </p:nvSpPr>
        <p:spPr>
          <a:xfrm>
            <a:off x="1043248" y="1695797"/>
            <a:ext cx="721674" cy="4347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84B74CA-9E71-D852-F586-6742D7BCFEC5}"/>
              </a:ext>
            </a:extLst>
          </p:cNvPr>
          <p:cNvSpPr/>
          <p:nvPr/>
        </p:nvSpPr>
        <p:spPr>
          <a:xfrm>
            <a:off x="1897089" y="1687030"/>
            <a:ext cx="752302" cy="4347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05B9643-141D-2518-AFEC-C6CD25128979}"/>
              </a:ext>
            </a:extLst>
          </p:cNvPr>
          <p:cNvSpPr/>
          <p:nvPr/>
        </p:nvSpPr>
        <p:spPr>
          <a:xfrm>
            <a:off x="2762668" y="1703552"/>
            <a:ext cx="4051195" cy="2340033"/>
          </a:xfrm>
          <a:prstGeom prst="rect">
            <a:avLst/>
          </a:prstGeom>
          <a:solidFill>
            <a:srgbClr val="D444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56FA2EF-8A3A-D8FF-F53A-890D3CDBF167}"/>
              </a:ext>
            </a:extLst>
          </p:cNvPr>
          <p:cNvSpPr/>
          <p:nvPr/>
        </p:nvSpPr>
        <p:spPr>
          <a:xfrm>
            <a:off x="3678204" y="4173326"/>
            <a:ext cx="3154685" cy="576972"/>
          </a:xfrm>
          <a:prstGeom prst="rect">
            <a:avLst/>
          </a:prstGeom>
          <a:solidFill>
            <a:srgbClr val="ACDFF6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EAA2609-86C8-C365-BCDD-AE6394AD812C}"/>
              </a:ext>
            </a:extLst>
          </p:cNvPr>
          <p:cNvSpPr/>
          <p:nvPr/>
        </p:nvSpPr>
        <p:spPr>
          <a:xfrm>
            <a:off x="3678205" y="4806924"/>
            <a:ext cx="3157806" cy="578926"/>
          </a:xfrm>
          <a:prstGeom prst="rect">
            <a:avLst/>
          </a:prstGeom>
          <a:solidFill>
            <a:srgbClr val="ACD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0CAD34C-77B0-2D54-8479-9B39F9E714B7}"/>
              </a:ext>
            </a:extLst>
          </p:cNvPr>
          <p:cNvSpPr/>
          <p:nvPr/>
        </p:nvSpPr>
        <p:spPr>
          <a:xfrm>
            <a:off x="2769039" y="4173326"/>
            <a:ext cx="789517" cy="1875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A209523-9DB6-72CA-BF19-81F0610AAF86}"/>
              </a:ext>
            </a:extLst>
          </p:cNvPr>
          <p:cNvSpPr/>
          <p:nvPr/>
        </p:nvSpPr>
        <p:spPr>
          <a:xfrm>
            <a:off x="6925051" y="1695797"/>
            <a:ext cx="2832334" cy="745806"/>
          </a:xfrm>
          <a:prstGeom prst="rect">
            <a:avLst/>
          </a:prstGeom>
          <a:solidFill>
            <a:srgbClr val="D444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B9C2C43-AC10-7180-9AFE-BAA02D7D6B7B}"/>
              </a:ext>
            </a:extLst>
          </p:cNvPr>
          <p:cNvSpPr/>
          <p:nvPr/>
        </p:nvSpPr>
        <p:spPr>
          <a:xfrm>
            <a:off x="6935764" y="2555071"/>
            <a:ext cx="2821621" cy="698697"/>
          </a:xfrm>
          <a:prstGeom prst="rect">
            <a:avLst/>
          </a:prstGeom>
          <a:solidFill>
            <a:srgbClr val="D444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7700639-2522-9DB9-9876-21E9E4773301}"/>
              </a:ext>
            </a:extLst>
          </p:cNvPr>
          <p:cNvSpPr/>
          <p:nvPr/>
        </p:nvSpPr>
        <p:spPr>
          <a:xfrm>
            <a:off x="7816154" y="4173326"/>
            <a:ext cx="1941232" cy="576972"/>
          </a:xfrm>
          <a:prstGeom prst="rect">
            <a:avLst/>
          </a:prstGeom>
          <a:solidFill>
            <a:srgbClr val="ACD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9BBF60E-A9BE-6C98-BB27-133EF563A443}"/>
              </a:ext>
            </a:extLst>
          </p:cNvPr>
          <p:cNvSpPr/>
          <p:nvPr/>
        </p:nvSpPr>
        <p:spPr>
          <a:xfrm>
            <a:off x="6944203" y="3407661"/>
            <a:ext cx="2813182" cy="635924"/>
          </a:xfrm>
          <a:prstGeom prst="rect">
            <a:avLst/>
          </a:prstGeom>
          <a:solidFill>
            <a:srgbClr val="D444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ABB5E9F-5667-B696-4968-64AD6E4D978D}"/>
              </a:ext>
            </a:extLst>
          </p:cNvPr>
          <p:cNvSpPr txBox="1"/>
          <p:nvPr/>
        </p:nvSpPr>
        <p:spPr>
          <a:xfrm rot="16200000">
            <a:off x="767786" y="5219472"/>
            <a:ext cx="124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Primarschule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AB37234-A078-F6B0-17BA-EC3C2957DB95}"/>
              </a:ext>
            </a:extLst>
          </p:cNvPr>
          <p:cNvSpPr txBox="1"/>
          <p:nvPr/>
        </p:nvSpPr>
        <p:spPr>
          <a:xfrm rot="16200000">
            <a:off x="1485606" y="5104418"/>
            <a:ext cx="1483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Sekundarschule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26DFC04-FE0E-9A6D-DCF4-D26B1EF0281C}"/>
              </a:ext>
            </a:extLst>
          </p:cNvPr>
          <p:cNvSpPr txBox="1"/>
          <p:nvPr/>
        </p:nvSpPr>
        <p:spPr>
          <a:xfrm rot="16200000">
            <a:off x="2385198" y="5074178"/>
            <a:ext cx="1529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Sekundarschule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0D86269-6079-26AD-CB4C-80D8E60FB826}"/>
              </a:ext>
            </a:extLst>
          </p:cNvPr>
          <p:cNvSpPr txBox="1"/>
          <p:nvPr/>
        </p:nvSpPr>
        <p:spPr>
          <a:xfrm>
            <a:off x="3830089" y="2555071"/>
            <a:ext cx="193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Gymer</a:t>
            </a:r>
            <a:endParaRPr lang="de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8B3A792-6D9E-95E9-9E57-0A31F8966C64}"/>
              </a:ext>
            </a:extLst>
          </p:cNvPr>
          <p:cNvSpPr txBox="1"/>
          <p:nvPr/>
        </p:nvSpPr>
        <p:spPr>
          <a:xfrm>
            <a:off x="3830902" y="4338388"/>
            <a:ext cx="2017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Berufsmaturitätsschule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9373850-79C2-9DA9-E6B2-D0828A7D1875}"/>
              </a:ext>
            </a:extLst>
          </p:cNvPr>
          <p:cNvSpPr txBox="1"/>
          <p:nvPr/>
        </p:nvSpPr>
        <p:spPr>
          <a:xfrm>
            <a:off x="7060781" y="1921022"/>
            <a:ext cx="1294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0B92C49-6E26-00B5-BA7A-D6A91BF9A568}"/>
              </a:ext>
            </a:extLst>
          </p:cNvPr>
          <p:cNvSpPr txBox="1"/>
          <p:nvPr/>
        </p:nvSpPr>
        <p:spPr>
          <a:xfrm>
            <a:off x="7097006" y="2755919"/>
            <a:ext cx="1588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ETHZ / EPFL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F21A4C9-0291-85EA-3557-A9D8B93A09BF}"/>
              </a:ext>
            </a:extLst>
          </p:cNvPr>
          <p:cNvSpPr txBox="1"/>
          <p:nvPr/>
        </p:nvSpPr>
        <p:spPr>
          <a:xfrm>
            <a:off x="7106986" y="3571734"/>
            <a:ext cx="3017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Pädagogische Hochschule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B9BE842-390C-FD73-D92B-2A384F6A2575}"/>
              </a:ext>
            </a:extLst>
          </p:cNvPr>
          <p:cNvSpPr txBox="1"/>
          <p:nvPr/>
        </p:nvSpPr>
        <p:spPr>
          <a:xfrm>
            <a:off x="7856141" y="4316060"/>
            <a:ext cx="1973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Fachhochschule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B0A2E9C7-AC1F-69E6-F44B-F4886A963601}"/>
              </a:ext>
            </a:extLst>
          </p:cNvPr>
          <p:cNvSpPr/>
          <p:nvPr/>
        </p:nvSpPr>
        <p:spPr>
          <a:xfrm>
            <a:off x="3678204" y="5449326"/>
            <a:ext cx="3135659" cy="599067"/>
          </a:xfrm>
          <a:prstGeom prst="rect">
            <a:avLst/>
          </a:prstGeom>
          <a:solidFill>
            <a:srgbClr val="ACD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F6118557-F8DD-20E4-095B-9F2997CACD98}"/>
              </a:ext>
            </a:extLst>
          </p:cNvPr>
          <p:cNvSpPr/>
          <p:nvPr/>
        </p:nvSpPr>
        <p:spPr>
          <a:xfrm>
            <a:off x="6944203" y="4173326"/>
            <a:ext cx="752302" cy="1870027"/>
          </a:xfrm>
          <a:prstGeom prst="rect">
            <a:avLst/>
          </a:prstGeom>
          <a:solidFill>
            <a:srgbClr val="FF8F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A86E861A-3E95-A5DB-E542-12B71EAF7CE2}"/>
              </a:ext>
            </a:extLst>
          </p:cNvPr>
          <p:cNvSpPr txBox="1"/>
          <p:nvPr/>
        </p:nvSpPr>
        <p:spPr>
          <a:xfrm>
            <a:off x="3832889" y="4852286"/>
            <a:ext cx="255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Handels- und Fachmittelschule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5B1C479C-59E6-7624-7273-2AF89ECE5E1E}"/>
              </a:ext>
            </a:extLst>
          </p:cNvPr>
          <p:cNvSpPr txBox="1"/>
          <p:nvPr/>
        </p:nvSpPr>
        <p:spPr>
          <a:xfrm>
            <a:off x="3837329" y="5469474"/>
            <a:ext cx="168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Berufslehre und </a:t>
            </a:r>
          </a:p>
          <a:p>
            <a:r>
              <a:rPr lang="de-CH" sz="1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Berufsfachschule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CA661E93-38B0-9D9C-F902-F8869D34D769}"/>
              </a:ext>
            </a:extLst>
          </p:cNvPr>
          <p:cNvSpPr/>
          <p:nvPr/>
        </p:nvSpPr>
        <p:spPr>
          <a:xfrm>
            <a:off x="7820088" y="4814446"/>
            <a:ext cx="1937297" cy="573358"/>
          </a:xfrm>
          <a:prstGeom prst="rect">
            <a:avLst/>
          </a:prstGeom>
          <a:solidFill>
            <a:srgbClr val="ACD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3CBD7FA8-C31D-1B6E-BA4A-A6ECF79D258F}"/>
              </a:ext>
            </a:extLst>
          </p:cNvPr>
          <p:cNvSpPr txBox="1"/>
          <p:nvPr/>
        </p:nvSpPr>
        <p:spPr>
          <a:xfrm>
            <a:off x="7873514" y="4945635"/>
            <a:ext cx="1973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Höhere Fachschule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2ACBB86E-0B82-DB3C-7A5C-5C978033291D}"/>
              </a:ext>
            </a:extLst>
          </p:cNvPr>
          <p:cNvSpPr txBox="1"/>
          <p:nvPr/>
        </p:nvSpPr>
        <p:spPr>
          <a:xfrm rot="16200000">
            <a:off x="6832406" y="5386687"/>
            <a:ext cx="864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Praktika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749C56C-535C-48EF-55C9-010E7CFA76F3}"/>
              </a:ext>
            </a:extLst>
          </p:cNvPr>
          <p:cNvSpPr txBox="1"/>
          <p:nvPr/>
        </p:nvSpPr>
        <p:spPr>
          <a:xfrm>
            <a:off x="999641" y="1291870"/>
            <a:ext cx="71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1 - 6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8F070DC0-47DA-E914-65D9-65D6292ACC95}"/>
              </a:ext>
            </a:extLst>
          </p:cNvPr>
          <p:cNvSpPr txBox="1"/>
          <p:nvPr/>
        </p:nvSpPr>
        <p:spPr>
          <a:xfrm>
            <a:off x="1869893" y="1296120"/>
            <a:ext cx="71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7 - 8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C4657754-C5AA-750E-AB95-1C7AB30D8071}"/>
              </a:ext>
            </a:extLst>
          </p:cNvPr>
          <p:cNvSpPr txBox="1"/>
          <p:nvPr/>
        </p:nvSpPr>
        <p:spPr>
          <a:xfrm>
            <a:off x="2781557" y="1294838"/>
            <a:ext cx="122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9 - 12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C89DC725-4574-B904-6AD5-7A20D4F6AE25}"/>
              </a:ext>
            </a:extLst>
          </p:cNvPr>
          <p:cNvSpPr txBox="1"/>
          <p:nvPr/>
        </p:nvSpPr>
        <p:spPr>
          <a:xfrm>
            <a:off x="6855873" y="1288964"/>
            <a:ext cx="122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</a:t>
            </a:r>
          </a:p>
        </p:txBody>
      </p:sp>
      <p:pic>
        <p:nvPicPr>
          <p:cNvPr id="4" name="Grafik 3" descr="Ein Bild, das Text, Schrift, Screenshot, Schwarz enthält.">
            <a:extLst>
              <a:ext uri="{FF2B5EF4-FFF2-40B4-BE49-F238E27FC236}">
                <a16:creationId xmlns:a16="http://schemas.microsoft.com/office/drawing/2014/main" id="{2DD4CA6C-09D4-D266-F2F1-8CEB13F88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F1E002B-753D-D642-6A89-CEBF04F5EB44}"/>
              </a:ext>
            </a:extLst>
          </p:cNvPr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rgbClr val="E8F5F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E8F5FD"/>
              </a:solidFill>
              <a:highlight>
                <a:srgbClr val="E8F5FD"/>
              </a:highlight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07F676-8B1E-4B0B-A556-24BF18EF9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672" y="1983377"/>
            <a:ext cx="4059011" cy="1445623"/>
          </a:xfrm>
          <a:noFill/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de-DE" sz="4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</a:t>
            </a:r>
            <a:br>
              <a:rPr lang="de-DE" sz="4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4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Laufbahn.</a:t>
            </a:r>
            <a:endParaRPr lang="de-CH" sz="4400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36808E-29DC-DA2F-AA52-5DBFF8FB3D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t="34637" r="6355" b="12681"/>
          <a:stretch/>
        </p:blipFill>
        <p:spPr>
          <a:xfrm>
            <a:off x="3962091" y="126000"/>
            <a:ext cx="7908197" cy="6732000"/>
          </a:xfrm>
          <a:prstGeom prst="rect">
            <a:avLst/>
          </a:prstGeom>
        </p:spPr>
      </p:pic>
      <p:pic>
        <p:nvPicPr>
          <p:cNvPr id="5" name="Grafik 4" descr="Ein Bild, das Text, Schrift, Screenshot, Schwarz enthält.">
            <a:extLst>
              <a:ext uri="{FF2B5EF4-FFF2-40B4-BE49-F238E27FC236}">
                <a16:creationId xmlns:a16="http://schemas.microsoft.com/office/drawing/2014/main" id="{A552BD25-5B7E-99D4-43D0-A34236D52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163876F-79F8-B7FC-A167-ACCC5C38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79" y="1981252"/>
            <a:ext cx="3801446" cy="1776832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Eintritt </a:t>
            </a:r>
            <a:br>
              <a:rPr lang="de-DE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dem </a:t>
            </a:r>
            <a:br>
              <a:rPr lang="de-DE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/ 9. Schuljahr. </a:t>
            </a:r>
            <a:endParaRPr lang="de-CH" sz="4000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extfeld 5">
            <a:extLst>
              <a:ext uri="{FF2B5EF4-FFF2-40B4-BE49-F238E27FC236}">
                <a16:creationId xmlns:a16="http://schemas.microsoft.com/office/drawing/2014/main" id="{14AB9B5D-6078-D2DF-C7C0-DFDDBCA3A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298472"/>
              </p:ext>
            </p:extLst>
          </p:nvPr>
        </p:nvGraphicFramePr>
        <p:xfrm>
          <a:off x="3970307" y="941521"/>
          <a:ext cx="7601356" cy="520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Grafik 1" descr="Ein Bild, das Text, Schrift, Screenshot, Schwarz enthält.">
            <a:extLst>
              <a:ext uri="{FF2B5EF4-FFF2-40B4-BE49-F238E27FC236}">
                <a16:creationId xmlns:a16="http://schemas.microsoft.com/office/drawing/2014/main" id="{17FDA4E7-575F-25C8-D236-7F5EDE0E62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BEB3687-8A40-7B58-7607-91EEF955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41" y="1990494"/>
            <a:ext cx="2617908" cy="168269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kern="12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 </a:t>
            </a:r>
            <a:br>
              <a:rPr lang="en-US" sz="4000" kern="12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kern="1200" dirty="0" err="1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</a:t>
            </a:r>
            <a: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kern="1200" dirty="0" err="1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r>
              <a:rPr lang="en-US" sz="4000" kern="12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</a:t>
            </a:r>
            <a:r>
              <a:rPr lang="en-US" sz="4000" kern="12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52EB5B-6157-4432-85BC-05BB8FE0F82B}"/>
              </a:ext>
            </a:extLst>
          </p:cNvPr>
          <p:cNvSpPr txBox="1"/>
          <p:nvPr/>
        </p:nvSpPr>
        <p:spPr>
          <a:xfrm>
            <a:off x="5633867" y="1992111"/>
            <a:ext cx="5542705" cy="105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Eintritt in den Gymer</a:t>
            </a:r>
          </a:p>
          <a:p>
            <a:pPr>
              <a:lnSpc>
                <a:spcPct val="12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Beginn von Schwerpunktfach und Kunstfach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eventuell Start des zweisprachigen Bildungsgangs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51A3E8D-297A-9458-4931-1B3AE50F5FEB}"/>
              </a:ext>
            </a:extLst>
          </p:cNvPr>
          <p:cNvSpPr txBox="1"/>
          <p:nvPr/>
        </p:nvSpPr>
        <p:spPr>
          <a:xfrm>
            <a:off x="5634195" y="4319848"/>
            <a:ext cx="528665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Beginn des Ergänzungsfach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Start der Maturaarbeit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EDA76C1-71B5-C151-6C56-FB282252FFEB}"/>
              </a:ext>
            </a:extLst>
          </p:cNvPr>
          <p:cNvSpPr txBox="1"/>
          <p:nvPr/>
        </p:nvSpPr>
        <p:spPr>
          <a:xfrm>
            <a:off x="5631538" y="5424927"/>
            <a:ext cx="5143831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Abschluss der Maturaarbeit </a:t>
            </a:r>
          </a:p>
          <a:p>
            <a:pPr>
              <a:lnSpc>
                <a:spcPct val="12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Maturprüfungen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und Austritt aus dem Gymer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062B6287-8BA8-350D-08AE-05D15D3B85BD}"/>
              </a:ext>
            </a:extLst>
          </p:cNvPr>
          <p:cNvCxnSpPr>
            <a:cxnSpLocks/>
          </p:cNvCxnSpPr>
          <p:nvPr/>
        </p:nvCxnSpPr>
        <p:spPr>
          <a:xfrm>
            <a:off x="4114057" y="1979709"/>
            <a:ext cx="71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5F47B2D6-BF43-5D39-1B9A-6DC4D6895DE5}"/>
              </a:ext>
            </a:extLst>
          </p:cNvPr>
          <p:cNvCxnSpPr>
            <a:cxnSpLocks/>
          </p:cNvCxnSpPr>
          <p:nvPr/>
        </p:nvCxnSpPr>
        <p:spPr>
          <a:xfrm>
            <a:off x="4114057" y="3177001"/>
            <a:ext cx="71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B18CA544-7098-07F6-3C40-B361E8B0D516}"/>
              </a:ext>
            </a:extLst>
          </p:cNvPr>
          <p:cNvCxnSpPr>
            <a:cxnSpLocks/>
          </p:cNvCxnSpPr>
          <p:nvPr/>
        </p:nvCxnSpPr>
        <p:spPr>
          <a:xfrm>
            <a:off x="4114057" y="4307282"/>
            <a:ext cx="71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428B0C-29BC-9DD7-CD4C-1CDEE7EBEFE1}"/>
              </a:ext>
            </a:extLst>
          </p:cNvPr>
          <p:cNvCxnSpPr>
            <a:cxnSpLocks/>
          </p:cNvCxnSpPr>
          <p:nvPr/>
        </p:nvCxnSpPr>
        <p:spPr>
          <a:xfrm>
            <a:off x="4114057" y="5416719"/>
            <a:ext cx="71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660BDCE9-0B79-0BCF-F0D6-F3AF1477145F}"/>
              </a:ext>
            </a:extLst>
          </p:cNvPr>
          <p:cNvSpPr txBox="1"/>
          <p:nvPr/>
        </p:nvSpPr>
        <p:spPr>
          <a:xfrm>
            <a:off x="4121578" y="1990848"/>
            <a:ext cx="1500573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b="1" dirty="0">
                <a:solidFill>
                  <a:srgbClr val="D4442C"/>
                </a:solidFill>
                <a:latin typeface="Arial" charset="0"/>
                <a:cs typeface="Arial" charset="0"/>
              </a:rPr>
              <a:t>GYM1</a:t>
            </a:r>
          </a:p>
          <a:p>
            <a:pPr>
              <a:lnSpc>
                <a:spcPct val="120000"/>
              </a:lnSpc>
            </a:pPr>
            <a:r>
              <a:rPr lang="de-DE" sz="1800" dirty="0">
                <a:solidFill>
                  <a:srgbClr val="106890"/>
                </a:solidFill>
                <a:latin typeface="Arial" charset="0"/>
                <a:cs typeface="Arial" charset="0"/>
              </a:rPr>
              <a:t>9. S</a:t>
            </a:r>
            <a:r>
              <a:rPr lang="de-DE" dirty="0">
                <a:solidFill>
                  <a:srgbClr val="106890"/>
                </a:solidFill>
                <a:latin typeface="Arial" charset="0"/>
                <a:cs typeface="Arial" charset="0"/>
              </a:rPr>
              <a:t>chuljahr</a:t>
            </a:r>
            <a:endParaRPr lang="de-DE" sz="1800" dirty="0">
              <a:solidFill>
                <a:srgbClr val="10689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3489FF8-2363-EB53-E5C7-00D748D00D00}"/>
              </a:ext>
            </a:extLst>
          </p:cNvPr>
          <p:cNvSpPr txBox="1"/>
          <p:nvPr/>
        </p:nvSpPr>
        <p:spPr>
          <a:xfrm>
            <a:off x="4128126" y="3191740"/>
            <a:ext cx="1566092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b="1" dirty="0">
                <a:solidFill>
                  <a:srgbClr val="D4442C"/>
                </a:solidFill>
                <a:latin typeface="Arial" charset="0"/>
                <a:cs typeface="Arial" charset="0"/>
              </a:rPr>
              <a:t>GYM2</a:t>
            </a:r>
          </a:p>
          <a:p>
            <a:pPr>
              <a:lnSpc>
                <a:spcPct val="120000"/>
              </a:lnSpc>
            </a:pPr>
            <a:r>
              <a:rPr lang="de-DE" sz="1800" dirty="0">
                <a:solidFill>
                  <a:srgbClr val="106890"/>
                </a:solidFill>
                <a:latin typeface="Arial" charset="0"/>
                <a:cs typeface="Arial" charset="0"/>
              </a:rPr>
              <a:t>10. S</a:t>
            </a:r>
            <a:r>
              <a:rPr lang="de-DE" dirty="0">
                <a:solidFill>
                  <a:srgbClr val="106890"/>
                </a:solidFill>
                <a:latin typeface="Arial" charset="0"/>
                <a:cs typeface="Arial" charset="0"/>
              </a:rPr>
              <a:t>chuljahr</a:t>
            </a:r>
            <a:endParaRPr lang="de-DE" sz="1800" dirty="0">
              <a:solidFill>
                <a:srgbClr val="10689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D20D883-85FD-9004-CF96-0F760729A885}"/>
              </a:ext>
            </a:extLst>
          </p:cNvPr>
          <p:cNvSpPr txBox="1"/>
          <p:nvPr/>
        </p:nvSpPr>
        <p:spPr>
          <a:xfrm>
            <a:off x="4128126" y="4324902"/>
            <a:ext cx="1566092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b="1" dirty="0">
                <a:solidFill>
                  <a:srgbClr val="D4442C"/>
                </a:solidFill>
                <a:latin typeface="Arial" charset="0"/>
                <a:cs typeface="Arial" charset="0"/>
              </a:rPr>
              <a:t>GYM3</a:t>
            </a:r>
          </a:p>
          <a:p>
            <a:pPr>
              <a:lnSpc>
                <a:spcPct val="120000"/>
              </a:lnSpc>
            </a:pPr>
            <a:r>
              <a:rPr lang="de-DE" sz="1800" dirty="0">
                <a:solidFill>
                  <a:srgbClr val="106890"/>
                </a:solidFill>
                <a:latin typeface="Arial" charset="0"/>
                <a:cs typeface="Arial" charset="0"/>
              </a:rPr>
              <a:t>11. S</a:t>
            </a:r>
            <a:r>
              <a:rPr lang="de-DE" dirty="0">
                <a:solidFill>
                  <a:srgbClr val="106890"/>
                </a:solidFill>
                <a:latin typeface="Arial" charset="0"/>
                <a:cs typeface="Arial" charset="0"/>
              </a:rPr>
              <a:t>chuljahr</a:t>
            </a:r>
            <a:endParaRPr lang="de-DE" sz="1800" dirty="0">
              <a:solidFill>
                <a:srgbClr val="10689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D646501-D2DF-EA1A-6491-F43D8990BE97}"/>
              </a:ext>
            </a:extLst>
          </p:cNvPr>
          <p:cNvSpPr txBox="1"/>
          <p:nvPr/>
        </p:nvSpPr>
        <p:spPr>
          <a:xfrm>
            <a:off x="4125305" y="5422880"/>
            <a:ext cx="1566092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b="1" dirty="0">
                <a:solidFill>
                  <a:srgbClr val="D4442C"/>
                </a:solidFill>
                <a:latin typeface="Arial" charset="0"/>
                <a:cs typeface="Arial" charset="0"/>
              </a:rPr>
              <a:t>GYM4</a:t>
            </a:r>
          </a:p>
          <a:p>
            <a:pPr>
              <a:lnSpc>
                <a:spcPct val="120000"/>
              </a:lnSpc>
            </a:pPr>
            <a:r>
              <a:rPr lang="de-DE" sz="1800" dirty="0">
                <a:solidFill>
                  <a:srgbClr val="106890"/>
                </a:solidFill>
                <a:latin typeface="Arial" charset="0"/>
                <a:cs typeface="Arial" charset="0"/>
              </a:rPr>
              <a:t>12. S</a:t>
            </a:r>
            <a:r>
              <a:rPr lang="de-DE" dirty="0">
                <a:solidFill>
                  <a:srgbClr val="106890"/>
                </a:solidFill>
                <a:latin typeface="Arial" charset="0"/>
                <a:cs typeface="Arial" charset="0"/>
              </a:rPr>
              <a:t>chuljahr</a:t>
            </a:r>
            <a:endParaRPr lang="de-DE" sz="1800" dirty="0">
              <a:solidFill>
                <a:srgbClr val="10689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708196B-7DF4-F261-6929-13F6E9451C18}"/>
              </a:ext>
            </a:extLst>
          </p:cNvPr>
          <p:cNvSpPr txBox="1"/>
          <p:nvPr/>
        </p:nvSpPr>
        <p:spPr>
          <a:xfrm>
            <a:off x="5632542" y="3185325"/>
            <a:ext cx="5286650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Wahl des Ergänzungsfachs</a:t>
            </a:r>
          </a:p>
        </p:txBody>
      </p:sp>
      <p:pic>
        <p:nvPicPr>
          <p:cNvPr id="2" name="Grafik 1" descr="Ein Bild, das Text, Schrift, Screenshot, Schwarz enthält.">
            <a:extLst>
              <a:ext uri="{FF2B5EF4-FFF2-40B4-BE49-F238E27FC236}">
                <a16:creationId xmlns:a16="http://schemas.microsoft.com/office/drawing/2014/main" id="{789787C0-5EF5-8125-5CB2-815229D47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87ADAD9-4CD2-1C0C-F737-60DA0FFA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847" y="1981049"/>
            <a:ext cx="3491379" cy="88273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4000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Wähle </a:t>
            </a:r>
            <a:r>
              <a:rPr lang="de-DE" dirty="0">
                <a:solidFill>
                  <a:srgbClr val="106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clever!</a:t>
            </a:r>
            <a:endParaRPr lang="de-CH" dirty="0">
              <a:solidFill>
                <a:srgbClr val="106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6FC330-475C-8474-6B81-D8673B8125AD}"/>
              </a:ext>
            </a:extLst>
          </p:cNvPr>
          <p:cNvSpPr txBox="1"/>
          <p:nvPr/>
        </p:nvSpPr>
        <p:spPr>
          <a:xfrm>
            <a:off x="6014192" y="1985184"/>
            <a:ext cx="647065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Welche dritte Sprache?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Welches Schwerpunktfach?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Welches Kunstfach?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Zweisprachige Matur?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Welche Schule?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2B87709-13AF-CCFD-5C01-EB485BA64ADE}"/>
              </a:ext>
            </a:extLst>
          </p:cNvPr>
          <p:cNvCxnSpPr>
            <a:cxnSpLocks/>
          </p:cNvCxnSpPr>
          <p:nvPr/>
        </p:nvCxnSpPr>
        <p:spPr>
          <a:xfrm>
            <a:off x="5378422" y="1257234"/>
            <a:ext cx="0" cy="4392000"/>
          </a:xfrm>
          <a:prstGeom prst="line">
            <a:avLst/>
          </a:prstGeom>
          <a:ln w="12700">
            <a:solidFill>
              <a:srgbClr val="10689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Grafik 1" descr="Ein Bild, das Text, Schrift, Screenshot, Schwarz enthält.">
            <a:extLst>
              <a:ext uri="{FF2B5EF4-FFF2-40B4-BE49-F238E27FC236}">
                <a16:creationId xmlns:a16="http://schemas.microsoft.com/office/drawing/2014/main" id="{CDDAF30C-0F28-2599-4FF7-CB455DFDF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" y="342311"/>
            <a:ext cx="2226944" cy="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F48449F4CFE5408C14C51FFD0CA167" ma:contentTypeVersion="20" ma:contentTypeDescription="Ein neues Dokument erstellen." ma:contentTypeScope="" ma:versionID="1e05decd284d5e5828362d44df54aa50">
  <xsd:schema xmlns:xsd="http://www.w3.org/2001/XMLSchema" xmlns:xs="http://www.w3.org/2001/XMLSchema" xmlns:p="http://schemas.microsoft.com/office/2006/metadata/properties" xmlns:ns2="945b5703-6a21-4a8f-afd0-f2f7870cba36" xmlns:ns3="72431534-4c7d-4061-aa93-616f33ea4ac0" targetNamespace="http://schemas.microsoft.com/office/2006/metadata/properties" ma:root="true" ma:fieldsID="40c0d518f97e9d47172f63a406eb9022" ns2:_="" ns3:_="">
    <xsd:import namespace="945b5703-6a21-4a8f-afd0-f2f7870cba36"/>
    <xsd:import namespace="72431534-4c7d-4061-aa93-616f33ea4a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b5703-6a21-4a8f-afd0-f2f7870cba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a544af9e-cce5-41db-93af-1a9568ee19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31534-4c7d-4061-aa93-616f33ea4ac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353f395-b140-4320-b826-bc28e963eadc}" ma:internalName="TaxCatchAll" ma:showField="CatchAllData" ma:web="72431534-4c7d-4061-aa93-616f33ea4a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1A7BA-83D9-4073-8A8A-CE051241E4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4C3676-F9FD-4260-BC9B-42F0E5A421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b5703-6a21-4a8f-afd0-f2f7870cba36"/>
    <ds:schemaRef ds:uri="72431534-4c7d-4061-aa93-616f33ea4a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Breitbild</PresentationFormat>
  <Paragraphs>238</Paragraphs>
  <Slides>27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Office</vt:lpstr>
      <vt:lpstr>PowerPoint-Präsentation</vt:lpstr>
      <vt:lpstr>PowerPoint-Präsentation</vt:lpstr>
      <vt:lpstr>Nicht immer,  aber oft.</vt:lpstr>
      <vt:lpstr>Der Gymer …</vt:lpstr>
      <vt:lpstr>PowerPoint-Präsentation</vt:lpstr>
      <vt:lpstr>Deine Laufbahn.</vt:lpstr>
      <vt:lpstr>Eintritt  aus dem  8. / 9. Schuljahr. </vt:lpstr>
      <vt:lpstr>Dein  Weg  zur Matur.</vt:lpstr>
      <vt:lpstr>Wähle clever!</vt:lpstr>
      <vt:lpstr>PowerPoint-Präsentation</vt:lpstr>
      <vt:lpstr>Deine  Entscheidung.</vt:lpstr>
      <vt:lpstr>Kennst  du dich?</vt:lpstr>
      <vt:lpstr>Die Grundlagen- fächer.</vt:lpstr>
      <vt:lpstr>Die Schwerpunkt- fächer.</vt:lpstr>
      <vt:lpstr>Erlaubt und verboten.</vt:lpstr>
      <vt:lpstr>Die Ergänzungs- fächer.</vt:lpstr>
      <vt:lpstr>Erlaubt und verboten.</vt:lpstr>
      <vt:lpstr>Die Matura-Arbeit.</vt:lpstr>
      <vt:lpstr>Deine Schule.</vt:lpstr>
      <vt:lpstr>Anderes  Lernen.</vt:lpstr>
      <vt:lpstr>Zwei-sprachige  Matur.</vt:lpstr>
      <vt:lpstr>Zwei-sprachige  Matur.</vt:lpstr>
      <vt:lpstr>MINT</vt:lpstr>
      <vt:lpstr>Talent- förderung.</vt:lpstr>
      <vt:lpstr>Ein echt  cooler Türöffner.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Renate Schmocker</dc:creator>
  <cp:lastModifiedBy>Christina Mathis</cp:lastModifiedBy>
  <cp:revision>73</cp:revision>
  <cp:lastPrinted>2022-08-22T06:33:25Z</cp:lastPrinted>
  <dcterms:created xsi:type="dcterms:W3CDTF">2022-07-18T11:05:15Z</dcterms:created>
  <dcterms:modified xsi:type="dcterms:W3CDTF">2023-09-13T12:35:23Z</dcterms:modified>
</cp:coreProperties>
</file>